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notesSlides/notesSlide1.xml" ContentType="application/vnd.openxmlformats-officedocument.presentationml.notesSlide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notesSlides/notesSlide2.xml" ContentType="application/vnd.openxmlformats-officedocument.presentationml.notesSlide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272" r:id="rId1"/>
  </p:sldMasterIdLst>
  <p:notesMasterIdLst>
    <p:notesMasterId r:id="rId18"/>
  </p:notesMasterIdLst>
  <p:handoutMasterIdLst>
    <p:handoutMasterId r:id="rId19"/>
  </p:handoutMasterIdLst>
  <p:sldIdLst>
    <p:sldId id="256" r:id="rId2"/>
    <p:sldId id="617" r:id="rId3"/>
    <p:sldId id="622" r:id="rId4"/>
    <p:sldId id="613" r:id="rId5"/>
    <p:sldId id="600" r:id="rId6"/>
    <p:sldId id="614" r:id="rId7"/>
    <p:sldId id="618" r:id="rId8"/>
    <p:sldId id="619" r:id="rId9"/>
    <p:sldId id="620" r:id="rId10"/>
    <p:sldId id="621" r:id="rId11"/>
    <p:sldId id="638" r:id="rId12"/>
    <p:sldId id="623" r:id="rId13"/>
    <p:sldId id="624" r:id="rId14"/>
    <p:sldId id="625" r:id="rId15"/>
    <p:sldId id="626" r:id="rId16"/>
    <p:sldId id="627" r:id="rId1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84BB8"/>
    <a:srgbClr val="0326BD"/>
    <a:srgbClr val="4308B8"/>
    <a:srgbClr val="4EBE83"/>
    <a:srgbClr val="F09A1C"/>
    <a:srgbClr val="3F715D"/>
    <a:srgbClr val="9D62BE"/>
    <a:srgbClr val="21EB26"/>
    <a:srgbClr val="D426E6"/>
    <a:srgbClr val="D1F2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552" autoAdjust="0"/>
    <p:restoredTop sz="92914" autoAdjust="0"/>
  </p:normalViewPr>
  <p:slideViewPr>
    <p:cSldViewPr>
      <p:cViewPr varScale="1">
        <p:scale>
          <a:sx n="109" d="100"/>
          <a:sy n="109" d="100"/>
        </p:scale>
        <p:origin x="-1674" y="-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-3870" y="-12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1E7A15-192D-4608-A0BA-012AD4F2437B}" type="datetimeFigureOut">
              <a:rPr lang="en-US" smtClean="0"/>
              <a:t>3/22/2018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B3D003-1A7D-4483-853F-C5E1829B9F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7191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AD8F43-AD8D-4830-A206-C8C1DE1E030B}" type="datetimeFigureOut">
              <a:rPr lang="en-US" smtClean="0"/>
              <a:t>3/22/2018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96C553-0201-4625-8098-53029D9B4C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2832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6C553-0201-4625-8098-53029D9B4C7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206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6C553-0201-4625-8098-53029D9B4C7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2288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96374-ACC5-40A9-B274-1EB1E6EE075C}" type="datetimeFigureOut">
              <a:rPr lang="en-US" smtClean="0"/>
              <a:t>3/22/2018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283FD-306F-4305-A078-1D3C1E1B5F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0063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96374-ACC5-40A9-B274-1EB1E6EE075C}" type="datetimeFigureOut">
              <a:rPr lang="en-US" smtClean="0"/>
              <a:t>3/22/2018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283FD-306F-4305-A078-1D3C1E1B5F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267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96374-ACC5-40A9-B274-1EB1E6EE075C}" type="datetimeFigureOut">
              <a:rPr lang="en-US" smtClean="0"/>
              <a:t>3/22/2018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283FD-306F-4305-A078-1D3C1E1B5F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7120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96374-ACC5-40A9-B274-1EB1E6EE075C}" type="datetimeFigureOut">
              <a:rPr lang="en-US" smtClean="0"/>
              <a:t>3/22/2018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283FD-306F-4305-A078-1D3C1E1B5F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7125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96374-ACC5-40A9-B274-1EB1E6EE075C}" type="datetimeFigureOut">
              <a:rPr lang="en-US" smtClean="0"/>
              <a:t>3/22/2018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283FD-306F-4305-A078-1D3C1E1B5F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4243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96374-ACC5-40A9-B274-1EB1E6EE075C}" type="datetimeFigureOut">
              <a:rPr lang="en-US" smtClean="0"/>
              <a:t>3/22/2018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283FD-306F-4305-A078-1D3C1E1B5F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6557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96374-ACC5-40A9-B274-1EB1E6EE075C}" type="datetimeFigureOut">
              <a:rPr lang="en-US" smtClean="0"/>
              <a:t>3/22/2018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283FD-306F-4305-A078-1D3C1E1B5F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48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96374-ACC5-40A9-B274-1EB1E6EE075C}" type="datetimeFigureOut">
              <a:rPr lang="en-US" smtClean="0"/>
              <a:t>3/22/2018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283FD-306F-4305-A078-1D3C1E1B5F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3256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96374-ACC5-40A9-B274-1EB1E6EE075C}" type="datetimeFigureOut">
              <a:rPr lang="en-US" smtClean="0"/>
              <a:t>3/22/2018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283FD-306F-4305-A078-1D3C1E1B5F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5037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96374-ACC5-40A9-B274-1EB1E6EE075C}" type="datetimeFigureOut">
              <a:rPr lang="en-US" smtClean="0"/>
              <a:t>3/22/2018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283FD-306F-4305-A078-1D3C1E1B5F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6076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96374-ACC5-40A9-B274-1EB1E6EE075C}" type="datetimeFigureOut">
              <a:rPr lang="en-US" smtClean="0"/>
              <a:t>3/22/2018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283FD-306F-4305-A078-1D3C1E1B5F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0466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196374-ACC5-40A9-B274-1EB1E6EE075C}" type="datetimeFigureOut">
              <a:rPr lang="en-US" smtClean="0"/>
              <a:t>3/22/2018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6283FD-306F-4305-A078-1D3C1E1B5F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901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73" r:id="rId1"/>
    <p:sldLayoutId id="2147484274" r:id="rId2"/>
    <p:sldLayoutId id="2147484275" r:id="rId3"/>
    <p:sldLayoutId id="2147484276" r:id="rId4"/>
    <p:sldLayoutId id="2147484277" r:id="rId5"/>
    <p:sldLayoutId id="2147484278" r:id="rId6"/>
    <p:sldLayoutId id="2147484279" r:id="rId7"/>
    <p:sldLayoutId id="2147484280" r:id="rId8"/>
    <p:sldLayoutId id="2147484281" r:id="rId9"/>
    <p:sldLayoutId id="2147484282" r:id="rId10"/>
    <p:sldLayoutId id="214748428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89.png"/><Relationship Id="rId3" Type="http://schemas.openxmlformats.org/officeDocument/2006/relationships/tags" Target="../tags/tag106.xml"/><Relationship Id="rId7" Type="http://schemas.openxmlformats.org/officeDocument/2006/relationships/tags" Target="../tags/tag110.xml"/><Relationship Id="rId12" Type="http://schemas.openxmlformats.org/officeDocument/2006/relationships/image" Target="../media/image88.png"/><Relationship Id="rId2" Type="http://schemas.openxmlformats.org/officeDocument/2006/relationships/tags" Target="../tags/tag105.xml"/><Relationship Id="rId1" Type="http://schemas.openxmlformats.org/officeDocument/2006/relationships/tags" Target="../tags/tag104.xml"/><Relationship Id="rId6" Type="http://schemas.openxmlformats.org/officeDocument/2006/relationships/tags" Target="../tags/tag109.xml"/><Relationship Id="rId11" Type="http://schemas.openxmlformats.org/officeDocument/2006/relationships/image" Target="../media/image87.png"/><Relationship Id="rId5" Type="http://schemas.openxmlformats.org/officeDocument/2006/relationships/tags" Target="../tags/tag108.xml"/><Relationship Id="rId15" Type="http://schemas.openxmlformats.org/officeDocument/2006/relationships/image" Target="../media/image91.png"/><Relationship Id="rId10" Type="http://schemas.openxmlformats.org/officeDocument/2006/relationships/image" Target="../media/image86.png"/><Relationship Id="rId4" Type="http://schemas.openxmlformats.org/officeDocument/2006/relationships/tags" Target="../tags/tag107.xml"/><Relationship Id="rId9" Type="http://schemas.openxmlformats.org/officeDocument/2006/relationships/image" Target="../media/image70.png"/><Relationship Id="rId14" Type="http://schemas.openxmlformats.org/officeDocument/2006/relationships/image" Target="../media/image9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tags" Target="../tags/tag118.xml"/><Relationship Id="rId13" Type="http://schemas.openxmlformats.org/officeDocument/2006/relationships/image" Target="../media/image95.png"/><Relationship Id="rId3" Type="http://schemas.openxmlformats.org/officeDocument/2006/relationships/tags" Target="../tags/tag113.xml"/><Relationship Id="rId7" Type="http://schemas.openxmlformats.org/officeDocument/2006/relationships/tags" Target="../tags/tag117.xml"/><Relationship Id="rId12" Type="http://schemas.openxmlformats.org/officeDocument/2006/relationships/image" Target="../media/image94.png"/><Relationship Id="rId17" Type="http://schemas.openxmlformats.org/officeDocument/2006/relationships/image" Target="../media/image99.png"/><Relationship Id="rId2" Type="http://schemas.openxmlformats.org/officeDocument/2006/relationships/tags" Target="../tags/tag112.xml"/><Relationship Id="rId16" Type="http://schemas.openxmlformats.org/officeDocument/2006/relationships/image" Target="../media/image98.png"/><Relationship Id="rId1" Type="http://schemas.openxmlformats.org/officeDocument/2006/relationships/tags" Target="../tags/tag111.xml"/><Relationship Id="rId6" Type="http://schemas.openxmlformats.org/officeDocument/2006/relationships/tags" Target="../tags/tag116.xml"/><Relationship Id="rId11" Type="http://schemas.openxmlformats.org/officeDocument/2006/relationships/image" Target="../media/image93.png"/><Relationship Id="rId5" Type="http://schemas.openxmlformats.org/officeDocument/2006/relationships/tags" Target="../tags/tag115.xml"/><Relationship Id="rId15" Type="http://schemas.openxmlformats.org/officeDocument/2006/relationships/image" Target="../media/image97.png"/><Relationship Id="rId10" Type="http://schemas.openxmlformats.org/officeDocument/2006/relationships/image" Target="../media/image92.png"/><Relationship Id="rId4" Type="http://schemas.openxmlformats.org/officeDocument/2006/relationships/tags" Target="../tags/tag114.xml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9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tags" Target="../tags/tag126.xml"/><Relationship Id="rId13" Type="http://schemas.openxmlformats.org/officeDocument/2006/relationships/tags" Target="../tags/tag131.xml"/><Relationship Id="rId18" Type="http://schemas.openxmlformats.org/officeDocument/2006/relationships/image" Target="../media/image102.png"/><Relationship Id="rId26" Type="http://schemas.openxmlformats.org/officeDocument/2006/relationships/image" Target="../media/image110.png"/><Relationship Id="rId3" Type="http://schemas.openxmlformats.org/officeDocument/2006/relationships/tags" Target="../tags/tag121.xml"/><Relationship Id="rId21" Type="http://schemas.openxmlformats.org/officeDocument/2006/relationships/image" Target="../media/image105.png"/><Relationship Id="rId7" Type="http://schemas.openxmlformats.org/officeDocument/2006/relationships/tags" Target="../tags/tag125.xml"/><Relationship Id="rId12" Type="http://schemas.openxmlformats.org/officeDocument/2006/relationships/tags" Target="../tags/tag130.xml"/><Relationship Id="rId17" Type="http://schemas.openxmlformats.org/officeDocument/2006/relationships/image" Target="../media/image101.png"/><Relationship Id="rId25" Type="http://schemas.openxmlformats.org/officeDocument/2006/relationships/image" Target="../media/image109.png"/><Relationship Id="rId2" Type="http://schemas.openxmlformats.org/officeDocument/2006/relationships/tags" Target="../tags/tag120.xml"/><Relationship Id="rId16" Type="http://schemas.openxmlformats.org/officeDocument/2006/relationships/image" Target="../media/image100.jpeg"/><Relationship Id="rId20" Type="http://schemas.openxmlformats.org/officeDocument/2006/relationships/image" Target="../media/image104.png"/><Relationship Id="rId29" Type="http://schemas.openxmlformats.org/officeDocument/2006/relationships/image" Target="../media/image113.png"/><Relationship Id="rId1" Type="http://schemas.openxmlformats.org/officeDocument/2006/relationships/tags" Target="../tags/tag119.xml"/><Relationship Id="rId6" Type="http://schemas.openxmlformats.org/officeDocument/2006/relationships/tags" Target="../tags/tag124.xml"/><Relationship Id="rId11" Type="http://schemas.openxmlformats.org/officeDocument/2006/relationships/tags" Target="../tags/tag129.xml"/><Relationship Id="rId24" Type="http://schemas.openxmlformats.org/officeDocument/2006/relationships/image" Target="../media/image108.png"/><Relationship Id="rId5" Type="http://schemas.openxmlformats.org/officeDocument/2006/relationships/tags" Target="../tags/tag123.xml"/><Relationship Id="rId15" Type="http://schemas.openxmlformats.org/officeDocument/2006/relationships/slideLayout" Target="../slideLayouts/slideLayout2.xml"/><Relationship Id="rId23" Type="http://schemas.openxmlformats.org/officeDocument/2006/relationships/image" Target="../media/image107.png"/><Relationship Id="rId28" Type="http://schemas.openxmlformats.org/officeDocument/2006/relationships/image" Target="../media/image112.png"/><Relationship Id="rId10" Type="http://schemas.openxmlformats.org/officeDocument/2006/relationships/tags" Target="../tags/tag128.xml"/><Relationship Id="rId19" Type="http://schemas.openxmlformats.org/officeDocument/2006/relationships/image" Target="../media/image103.png"/><Relationship Id="rId4" Type="http://schemas.openxmlformats.org/officeDocument/2006/relationships/tags" Target="../tags/tag122.xml"/><Relationship Id="rId9" Type="http://schemas.openxmlformats.org/officeDocument/2006/relationships/tags" Target="../tags/tag127.xml"/><Relationship Id="rId14" Type="http://schemas.openxmlformats.org/officeDocument/2006/relationships/tags" Target="../tags/tag132.xml"/><Relationship Id="rId22" Type="http://schemas.openxmlformats.org/officeDocument/2006/relationships/image" Target="../media/image106.png"/><Relationship Id="rId27" Type="http://schemas.openxmlformats.org/officeDocument/2006/relationships/image" Target="../media/image111.png"/><Relationship Id="rId30" Type="http://schemas.openxmlformats.org/officeDocument/2006/relationships/image" Target="../media/image11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tags" Target="../tags/tag135.xml"/><Relationship Id="rId7" Type="http://schemas.openxmlformats.org/officeDocument/2006/relationships/image" Target="../media/image101.png"/><Relationship Id="rId2" Type="http://schemas.openxmlformats.org/officeDocument/2006/relationships/tags" Target="../tags/tag134.xml"/><Relationship Id="rId1" Type="http://schemas.openxmlformats.org/officeDocument/2006/relationships/tags" Target="../tags/tag133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118.png"/><Relationship Id="rId5" Type="http://schemas.openxmlformats.org/officeDocument/2006/relationships/tags" Target="../tags/tag137.xml"/><Relationship Id="rId10" Type="http://schemas.openxmlformats.org/officeDocument/2006/relationships/image" Target="../media/image117.png"/><Relationship Id="rId4" Type="http://schemas.openxmlformats.org/officeDocument/2006/relationships/tags" Target="../tags/tag136.xml"/><Relationship Id="rId9" Type="http://schemas.openxmlformats.org/officeDocument/2006/relationships/image" Target="../media/image11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tags" Target="../tags/tag145.xml"/><Relationship Id="rId13" Type="http://schemas.openxmlformats.org/officeDocument/2006/relationships/slideLayout" Target="../slideLayouts/slideLayout2.xml"/><Relationship Id="rId18" Type="http://schemas.openxmlformats.org/officeDocument/2006/relationships/image" Target="../media/image107.png"/><Relationship Id="rId26" Type="http://schemas.openxmlformats.org/officeDocument/2006/relationships/image" Target="../media/image125.png"/><Relationship Id="rId3" Type="http://schemas.openxmlformats.org/officeDocument/2006/relationships/tags" Target="../tags/tag140.xml"/><Relationship Id="rId21" Type="http://schemas.openxmlformats.org/officeDocument/2006/relationships/image" Target="../media/image105.png"/><Relationship Id="rId7" Type="http://schemas.openxmlformats.org/officeDocument/2006/relationships/tags" Target="../tags/tag144.xml"/><Relationship Id="rId12" Type="http://schemas.openxmlformats.org/officeDocument/2006/relationships/tags" Target="../tags/tag149.xml"/><Relationship Id="rId17" Type="http://schemas.openxmlformats.org/officeDocument/2006/relationships/image" Target="../media/image120.png"/><Relationship Id="rId25" Type="http://schemas.openxmlformats.org/officeDocument/2006/relationships/image" Target="../media/image124.png"/><Relationship Id="rId2" Type="http://schemas.openxmlformats.org/officeDocument/2006/relationships/tags" Target="../tags/tag139.xml"/><Relationship Id="rId16" Type="http://schemas.openxmlformats.org/officeDocument/2006/relationships/image" Target="../media/image102.png"/><Relationship Id="rId20" Type="http://schemas.openxmlformats.org/officeDocument/2006/relationships/image" Target="../media/image104.png"/><Relationship Id="rId1" Type="http://schemas.openxmlformats.org/officeDocument/2006/relationships/tags" Target="../tags/tag138.xml"/><Relationship Id="rId6" Type="http://schemas.openxmlformats.org/officeDocument/2006/relationships/tags" Target="../tags/tag143.xml"/><Relationship Id="rId11" Type="http://schemas.openxmlformats.org/officeDocument/2006/relationships/tags" Target="../tags/tag148.xml"/><Relationship Id="rId24" Type="http://schemas.openxmlformats.org/officeDocument/2006/relationships/image" Target="../media/image123.png"/><Relationship Id="rId5" Type="http://schemas.openxmlformats.org/officeDocument/2006/relationships/tags" Target="../tags/tag142.xml"/><Relationship Id="rId15" Type="http://schemas.openxmlformats.org/officeDocument/2006/relationships/image" Target="../media/image119.png"/><Relationship Id="rId23" Type="http://schemas.openxmlformats.org/officeDocument/2006/relationships/image" Target="../media/image122.png"/><Relationship Id="rId10" Type="http://schemas.openxmlformats.org/officeDocument/2006/relationships/tags" Target="../tags/tag147.xml"/><Relationship Id="rId19" Type="http://schemas.openxmlformats.org/officeDocument/2006/relationships/image" Target="../media/image103.png"/><Relationship Id="rId4" Type="http://schemas.openxmlformats.org/officeDocument/2006/relationships/tags" Target="../tags/tag141.xml"/><Relationship Id="rId9" Type="http://schemas.openxmlformats.org/officeDocument/2006/relationships/tags" Target="../tags/tag146.xml"/><Relationship Id="rId14" Type="http://schemas.openxmlformats.org/officeDocument/2006/relationships/notesSlide" Target="../notesSlides/notesSlide2.xml"/><Relationship Id="rId22" Type="http://schemas.openxmlformats.org/officeDocument/2006/relationships/image" Target="../media/image12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tags" Target="../tags/tag157.xml"/><Relationship Id="rId13" Type="http://schemas.openxmlformats.org/officeDocument/2006/relationships/tags" Target="../tags/tag162.xml"/><Relationship Id="rId18" Type="http://schemas.openxmlformats.org/officeDocument/2006/relationships/image" Target="../media/image127.png"/><Relationship Id="rId26" Type="http://schemas.openxmlformats.org/officeDocument/2006/relationships/image" Target="../media/image135.png"/><Relationship Id="rId3" Type="http://schemas.openxmlformats.org/officeDocument/2006/relationships/tags" Target="../tags/tag152.xml"/><Relationship Id="rId21" Type="http://schemas.openxmlformats.org/officeDocument/2006/relationships/image" Target="../media/image130.png"/><Relationship Id="rId7" Type="http://schemas.openxmlformats.org/officeDocument/2006/relationships/tags" Target="../tags/tag156.xml"/><Relationship Id="rId12" Type="http://schemas.openxmlformats.org/officeDocument/2006/relationships/tags" Target="../tags/tag161.xml"/><Relationship Id="rId17" Type="http://schemas.openxmlformats.org/officeDocument/2006/relationships/image" Target="../media/image126.png"/><Relationship Id="rId25" Type="http://schemas.openxmlformats.org/officeDocument/2006/relationships/image" Target="../media/image134.png"/><Relationship Id="rId2" Type="http://schemas.openxmlformats.org/officeDocument/2006/relationships/tags" Target="../tags/tag151.xml"/><Relationship Id="rId16" Type="http://schemas.openxmlformats.org/officeDocument/2006/relationships/image" Target="../media/image119.png"/><Relationship Id="rId20" Type="http://schemas.openxmlformats.org/officeDocument/2006/relationships/image" Target="../media/image129.png"/><Relationship Id="rId29" Type="http://schemas.openxmlformats.org/officeDocument/2006/relationships/image" Target="../media/image138.png"/><Relationship Id="rId1" Type="http://schemas.openxmlformats.org/officeDocument/2006/relationships/tags" Target="../tags/tag150.xml"/><Relationship Id="rId6" Type="http://schemas.openxmlformats.org/officeDocument/2006/relationships/tags" Target="../tags/tag155.xml"/><Relationship Id="rId11" Type="http://schemas.openxmlformats.org/officeDocument/2006/relationships/tags" Target="../tags/tag160.xml"/><Relationship Id="rId24" Type="http://schemas.openxmlformats.org/officeDocument/2006/relationships/image" Target="../media/image133.png"/><Relationship Id="rId5" Type="http://schemas.openxmlformats.org/officeDocument/2006/relationships/tags" Target="../tags/tag154.xml"/><Relationship Id="rId15" Type="http://schemas.openxmlformats.org/officeDocument/2006/relationships/slideLayout" Target="../slideLayouts/slideLayout2.xml"/><Relationship Id="rId23" Type="http://schemas.openxmlformats.org/officeDocument/2006/relationships/image" Target="../media/image132.png"/><Relationship Id="rId28" Type="http://schemas.openxmlformats.org/officeDocument/2006/relationships/image" Target="../media/image137.png"/><Relationship Id="rId10" Type="http://schemas.openxmlformats.org/officeDocument/2006/relationships/tags" Target="../tags/tag159.xml"/><Relationship Id="rId19" Type="http://schemas.openxmlformats.org/officeDocument/2006/relationships/image" Target="../media/image128.png"/><Relationship Id="rId4" Type="http://schemas.openxmlformats.org/officeDocument/2006/relationships/tags" Target="../tags/tag153.xml"/><Relationship Id="rId9" Type="http://schemas.openxmlformats.org/officeDocument/2006/relationships/tags" Target="../tags/tag158.xml"/><Relationship Id="rId14" Type="http://schemas.openxmlformats.org/officeDocument/2006/relationships/tags" Target="../tags/tag163.xml"/><Relationship Id="rId22" Type="http://schemas.openxmlformats.org/officeDocument/2006/relationships/image" Target="../media/image131.png"/><Relationship Id="rId27" Type="http://schemas.openxmlformats.org/officeDocument/2006/relationships/image" Target="../media/image13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tags" Target="../tags/tag171.xml"/><Relationship Id="rId13" Type="http://schemas.openxmlformats.org/officeDocument/2006/relationships/slideLayout" Target="../slideLayouts/slideLayout2.xml"/><Relationship Id="rId18" Type="http://schemas.openxmlformats.org/officeDocument/2006/relationships/image" Target="../media/image142.png"/><Relationship Id="rId3" Type="http://schemas.openxmlformats.org/officeDocument/2006/relationships/tags" Target="../tags/tag166.xml"/><Relationship Id="rId21" Type="http://schemas.openxmlformats.org/officeDocument/2006/relationships/image" Target="../media/image145.png"/><Relationship Id="rId7" Type="http://schemas.openxmlformats.org/officeDocument/2006/relationships/tags" Target="../tags/tag170.xml"/><Relationship Id="rId12" Type="http://schemas.openxmlformats.org/officeDocument/2006/relationships/tags" Target="../tags/tag175.xml"/><Relationship Id="rId17" Type="http://schemas.openxmlformats.org/officeDocument/2006/relationships/image" Target="../media/image141.png"/><Relationship Id="rId25" Type="http://schemas.openxmlformats.org/officeDocument/2006/relationships/image" Target="../media/image149.png"/><Relationship Id="rId2" Type="http://schemas.openxmlformats.org/officeDocument/2006/relationships/tags" Target="../tags/tag165.xml"/><Relationship Id="rId16" Type="http://schemas.openxmlformats.org/officeDocument/2006/relationships/image" Target="../media/image140.png"/><Relationship Id="rId20" Type="http://schemas.openxmlformats.org/officeDocument/2006/relationships/image" Target="../media/image144.png"/><Relationship Id="rId1" Type="http://schemas.openxmlformats.org/officeDocument/2006/relationships/tags" Target="../tags/tag164.xml"/><Relationship Id="rId6" Type="http://schemas.openxmlformats.org/officeDocument/2006/relationships/tags" Target="../tags/tag169.xml"/><Relationship Id="rId11" Type="http://schemas.openxmlformats.org/officeDocument/2006/relationships/tags" Target="../tags/tag174.xml"/><Relationship Id="rId24" Type="http://schemas.openxmlformats.org/officeDocument/2006/relationships/image" Target="../media/image148.png"/><Relationship Id="rId5" Type="http://schemas.openxmlformats.org/officeDocument/2006/relationships/tags" Target="../tags/tag168.xml"/><Relationship Id="rId15" Type="http://schemas.openxmlformats.org/officeDocument/2006/relationships/image" Target="../media/image119.png"/><Relationship Id="rId23" Type="http://schemas.openxmlformats.org/officeDocument/2006/relationships/image" Target="../media/image147.png"/><Relationship Id="rId10" Type="http://schemas.openxmlformats.org/officeDocument/2006/relationships/tags" Target="../tags/tag173.xml"/><Relationship Id="rId19" Type="http://schemas.openxmlformats.org/officeDocument/2006/relationships/image" Target="../media/image143.png"/><Relationship Id="rId4" Type="http://schemas.openxmlformats.org/officeDocument/2006/relationships/tags" Target="../tags/tag167.xml"/><Relationship Id="rId9" Type="http://schemas.openxmlformats.org/officeDocument/2006/relationships/tags" Target="../tags/tag172.xml"/><Relationship Id="rId14" Type="http://schemas.openxmlformats.org/officeDocument/2006/relationships/image" Target="../media/image139.png"/><Relationship Id="rId22" Type="http://schemas.openxmlformats.org/officeDocument/2006/relationships/image" Target="../media/image14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10.xml"/><Relationship Id="rId13" Type="http://schemas.openxmlformats.org/officeDocument/2006/relationships/slideLayout" Target="../slideLayouts/slideLayout2.xml"/><Relationship Id="rId18" Type="http://schemas.openxmlformats.org/officeDocument/2006/relationships/image" Target="../media/image8.png"/><Relationship Id="rId3" Type="http://schemas.openxmlformats.org/officeDocument/2006/relationships/tags" Target="../tags/tag5.xml"/><Relationship Id="rId21" Type="http://schemas.openxmlformats.org/officeDocument/2006/relationships/image" Target="../media/image11.png"/><Relationship Id="rId7" Type="http://schemas.openxmlformats.org/officeDocument/2006/relationships/tags" Target="../tags/tag9.xml"/><Relationship Id="rId12" Type="http://schemas.openxmlformats.org/officeDocument/2006/relationships/tags" Target="../tags/tag14.xml"/><Relationship Id="rId17" Type="http://schemas.openxmlformats.org/officeDocument/2006/relationships/image" Target="../media/image7.png"/><Relationship Id="rId25" Type="http://schemas.openxmlformats.org/officeDocument/2006/relationships/image" Target="../media/image15.png"/><Relationship Id="rId2" Type="http://schemas.openxmlformats.org/officeDocument/2006/relationships/tags" Target="../tags/tag4.xml"/><Relationship Id="rId16" Type="http://schemas.openxmlformats.org/officeDocument/2006/relationships/image" Target="../media/image6.png"/><Relationship Id="rId20" Type="http://schemas.openxmlformats.org/officeDocument/2006/relationships/image" Target="../media/image10.png"/><Relationship Id="rId1" Type="http://schemas.openxmlformats.org/officeDocument/2006/relationships/tags" Target="../tags/tag3.xml"/><Relationship Id="rId6" Type="http://schemas.openxmlformats.org/officeDocument/2006/relationships/tags" Target="../tags/tag8.xml"/><Relationship Id="rId11" Type="http://schemas.openxmlformats.org/officeDocument/2006/relationships/tags" Target="../tags/tag13.xml"/><Relationship Id="rId24" Type="http://schemas.openxmlformats.org/officeDocument/2006/relationships/image" Target="../media/image14.png"/><Relationship Id="rId5" Type="http://schemas.openxmlformats.org/officeDocument/2006/relationships/tags" Target="../tags/tag7.xml"/><Relationship Id="rId15" Type="http://schemas.openxmlformats.org/officeDocument/2006/relationships/image" Target="../media/image5.png"/><Relationship Id="rId23" Type="http://schemas.openxmlformats.org/officeDocument/2006/relationships/image" Target="../media/image13.png"/><Relationship Id="rId10" Type="http://schemas.openxmlformats.org/officeDocument/2006/relationships/tags" Target="../tags/tag12.xml"/><Relationship Id="rId19" Type="http://schemas.openxmlformats.org/officeDocument/2006/relationships/image" Target="../media/image9.png"/><Relationship Id="rId4" Type="http://schemas.openxmlformats.org/officeDocument/2006/relationships/tags" Target="../tags/tag6.xml"/><Relationship Id="rId9" Type="http://schemas.openxmlformats.org/officeDocument/2006/relationships/tags" Target="../tags/tag11.xml"/><Relationship Id="rId14" Type="http://schemas.openxmlformats.org/officeDocument/2006/relationships/image" Target="../media/image4.png"/><Relationship Id="rId22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tags" Target="../tags/tag22.xml"/><Relationship Id="rId13" Type="http://schemas.openxmlformats.org/officeDocument/2006/relationships/image" Target="../media/image16.png"/><Relationship Id="rId18" Type="http://schemas.openxmlformats.org/officeDocument/2006/relationships/image" Target="../media/image21.png"/><Relationship Id="rId3" Type="http://schemas.openxmlformats.org/officeDocument/2006/relationships/tags" Target="../tags/tag17.xml"/><Relationship Id="rId21" Type="http://schemas.openxmlformats.org/officeDocument/2006/relationships/image" Target="../media/image24.png"/><Relationship Id="rId7" Type="http://schemas.openxmlformats.org/officeDocument/2006/relationships/tags" Target="../tags/tag21.xml"/><Relationship Id="rId12" Type="http://schemas.openxmlformats.org/officeDocument/2006/relationships/image" Target="../media/image4.png"/><Relationship Id="rId17" Type="http://schemas.openxmlformats.org/officeDocument/2006/relationships/image" Target="../media/image20.png"/><Relationship Id="rId2" Type="http://schemas.openxmlformats.org/officeDocument/2006/relationships/tags" Target="../tags/tag16.xml"/><Relationship Id="rId16" Type="http://schemas.openxmlformats.org/officeDocument/2006/relationships/image" Target="../media/image19.png"/><Relationship Id="rId20" Type="http://schemas.openxmlformats.org/officeDocument/2006/relationships/image" Target="../media/image23.png"/><Relationship Id="rId1" Type="http://schemas.openxmlformats.org/officeDocument/2006/relationships/tags" Target="../tags/tag15.xml"/><Relationship Id="rId6" Type="http://schemas.openxmlformats.org/officeDocument/2006/relationships/tags" Target="../tags/tag20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19.xml"/><Relationship Id="rId15" Type="http://schemas.openxmlformats.org/officeDocument/2006/relationships/image" Target="../media/image18.png"/><Relationship Id="rId10" Type="http://schemas.openxmlformats.org/officeDocument/2006/relationships/tags" Target="../tags/tag24.xml"/><Relationship Id="rId19" Type="http://schemas.openxmlformats.org/officeDocument/2006/relationships/image" Target="../media/image22.png"/><Relationship Id="rId4" Type="http://schemas.openxmlformats.org/officeDocument/2006/relationships/tags" Target="../tags/tag18.xml"/><Relationship Id="rId9" Type="http://schemas.openxmlformats.org/officeDocument/2006/relationships/tags" Target="../tags/tag23.xml"/><Relationship Id="rId1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tags" Target="../tags/tag37.xml"/><Relationship Id="rId18" Type="http://schemas.openxmlformats.org/officeDocument/2006/relationships/tags" Target="../tags/tag42.xml"/><Relationship Id="rId26" Type="http://schemas.openxmlformats.org/officeDocument/2006/relationships/image" Target="../media/image30.png"/><Relationship Id="rId39" Type="http://schemas.openxmlformats.org/officeDocument/2006/relationships/image" Target="../media/image43.png"/><Relationship Id="rId21" Type="http://schemas.openxmlformats.org/officeDocument/2006/relationships/image" Target="../media/image25.png"/><Relationship Id="rId34" Type="http://schemas.openxmlformats.org/officeDocument/2006/relationships/image" Target="../media/image38.png"/><Relationship Id="rId7" Type="http://schemas.openxmlformats.org/officeDocument/2006/relationships/tags" Target="../tags/tag31.xml"/><Relationship Id="rId2" Type="http://schemas.openxmlformats.org/officeDocument/2006/relationships/tags" Target="../tags/tag26.xml"/><Relationship Id="rId16" Type="http://schemas.openxmlformats.org/officeDocument/2006/relationships/tags" Target="../tags/tag40.xml"/><Relationship Id="rId20" Type="http://schemas.openxmlformats.org/officeDocument/2006/relationships/slideLayout" Target="../slideLayouts/slideLayout2.xml"/><Relationship Id="rId29" Type="http://schemas.openxmlformats.org/officeDocument/2006/relationships/image" Target="../media/image33.png"/><Relationship Id="rId41" Type="http://schemas.openxmlformats.org/officeDocument/2006/relationships/image" Target="../media/image45.png"/><Relationship Id="rId1" Type="http://schemas.openxmlformats.org/officeDocument/2006/relationships/tags" Target="../tags/tag25.xml"/><Relationship Id="rId6" Type="http://schemas.openxmlformats.org/officeDocument/2006/relationships/tags" Target="../tags/tag30.xml"/><Relationship Id="rId11" Type="http://schemas.openxmlformats.org/officeDocument/2006/relationships/tags" Target="../tags/tag35.xml"/><Relationship Id="rId24" Type="http://schemas.openxmlformats.org/officeDocument/2006/relationships/image" Target="../media/image28.png"/><Relationship Id="rId32" Type="http://schemas.openxmlformats.org/officeDocument/2006/relationships/image" Target="../media/image36.png"/><Relationship Id="rId37" Type="http://schemas.openxmlformats.org/officeDocument/2006/relationships/image" Target="../media/image41.jpeg"/><Relationship Id="rId40" Type="http://schemas.openxmlformats.org/officeDocument/2006/relationships/image" Target="../media/image44.png"/><Relationship Id="rId5" Type="http://schemas.openxmlformats.org/officeDocument/2006/relationships/tags" Target="../tags/tag29.xml"/><Relationship Id="rId15" Type="http://schemas.openxmlformats.org/officeDocument/2006/relationships/tags" Target="../tags/tag39.xml"/><Relationship Id="rId23" Type="http://schemas.openxmlformats.org/officeDocument/2006/relationships/image" Target="../media/image27.png"/><Relationship Id="rId28" Type="http://schemas.openxmlformats.org/officeDocument/2006/relationships/image" Target="../media/image32.png"/><Relationship Id="rId36" Type="http://schemas.openxmlformats.org/officeDocument/2006/relationships/image" Target="../media/image40.jpeg"/><Relationship Id="rId10" Type="http://schemas.openxmlformats.org/officeDocument/2006/relationships/tags" Target="../tags/tag34.xml"/><Relationship Id="rId19" Type="http://schemas.openxmlformats.org/officeDocument/2006/relationships/tags" Target="../tags/tag43.xml"/><Relationship Id="rId31" Type="http://schemas.openxmlformats.org/officeDocument/2006/relationships/image" Target="../media/image35.png"/><Relationship Id="rId4" Type="http://schemas.openxmlformats.org/officeDocument/2006/relationships/tags" Target="../tags/tag28.xml"/><Relationship Id="rId9" Type="http://schemas.openxmlformats.org/officeDocument/2006/relationships/tags" Target="../tags/tag33.xml"/><Relationship Id="rId14" Type="http://schemas.openxmlformats.org/officeDocument/2006/relationships/tags" Target="../tags/tag38.xml"/><Relationship Id="rId22" Type="http://schemas.openxmlformats.org/officeDocument/2006/relationships/image" Target="../media/image26.png"/><Relationship Id="rId27" Type="http://schemas.openxmlformats.org/officeDocument/2006/relationships/image" Target="../media/image31.png"/><Relationship Id="rId30" Type="http://schemas.openxmlformats.org/officeDocument/2006/relationships/image" Target="../media/image34.png"/><Relationship Id="rId35" Type="http://schemas.openxmlformats.org/officeDocument/2006/relationships/image" Target="../media/image39.png"/><Relationship Id="rId8" Type="http://schemas.openxmlformats.org/officeDocument/2006/relationships/tags" Target="../tags/tag32.xml"/><Relationship Id="rId3" Type="http://schemas.openxmlformats.org/officeDocument/2006/relationships/tags" Target="../tags/tag27.xml"/><Relationship Id="rId12" Type="http://schemas.openxmlformats.org/officeDocument/2006/relationships/tags" Target="../tags/tag36.xml"/><Relationship Id="rId17" Type="http://schemas.openxmlformats.org/officeDocument/2006/relationships/tags" Target="../tags/tag41.xml"/><Relationship Id="rId25" Type="http://schemas.openxmlformats.org/officeDocument/2006/relationships/image" Target="../media/image29.png"/><Relationship Id="rId33" Type="http://schemas.openxmlformats.org/officeDocument/2006/relationships/image" Target="../media/image37.png"/><Relationship Id="rId38" Type="http://schemas.openxmlformats.org/officeDocument/2006/relationships/image" Target="../media/image4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tags" Target="../tags/tag51.xml"/><Relationship Id="rId13" Type="http://schemas.openxmlformats.org/officeDocument/2006/relationships/tags" Target="../tags/tag56.xml"/><Relationship Id="rId18" Type="http://schemas.openxmlformats.org/officeDocument/2006/relationships/image" Target="../media/image47.png"/><Relationship Id="rId26" Type="http://schemas.openxmlformats.org/officeDocument/2006/relationships/image" Target="../media/image54.png"/><Relationship Id="rId3" Type="http://schemas.openxmlformats.org/officeDocument/2006/relationships/tags" Target="../tags/tag46.xml"/><Relationship Id="rId21" Type="http://schemas.openxmlformats.org/officeDocument/2006/relationships/image" Target="../media/image50.png"/><Relationship Id="rId7" Type="http://schemas.openxmlformats.org/officeDocument/2006/relationships/tags" Target="../tags/tag50.xml"/><Relationship Id="rId12" Type="http://schemas.openxmlformats.org/officeDocument/2006/relationships/tags" Target="../tags/tag55.xml"/><Relationship Id="rId17" Type="http://schemas.openxmlformats.org/officeDocument/2006/relationships/image" Target="../media/image46.png"/><Relationship Id="rId25" Type="http://schemas.openxmlformats.org/officeDocument/2006/relationships/image" Target="../media/image53.png"/><Relationship Id="rId2" Type="http://schemas.openxmlformats.org/officeDocument/2006/relationships/tags" Target="../tags/tag45.xml"/><Relationship Id="rId16" Type="http://schemas.openxmlformats.org/officeDocument/2006/relationships/image" Target="../media/image4.png"/><Relationship Id="rId20" Type="http://schemas.openxmlformats.org/officeDocument/2006/relationships/image" Target="../media/image49.png"/><Relationship Id="rId29" Type="http://schemas.openxmlformats.org/officeDocument/2006/relationships/image" Target="../media/image35.png"/><Relationship Id="rId1" Type="http://schemas.openxmlformats.org/officeDocument/2006/relationships/tags" Target="../tags/tag44.xml"/><Relationship Id="rId6" Type="http://schemas.openxmlformats.org/officeDocument/2006/relationships/tags" Target="../tags/tag49.xml"/><Relationship Id="rId11" Type="http://schemas.openxmlformats.org/officeDocument/2006/relationships/tags" Target="../tags/tag54.xml"/><Relationship Id="rId24" Type="http://schemas.openxmlformats.org/officeDocument/2006/relationships/image" Target="../media/image52.png"/><Relationship Id="rId5" Type="http://schemas.openxmlformats.org/officeDocument/2006/relationships/tags" Target="../tags/tag48.xml"/><Relationship Id="rId15" Type="http://schemas.openxmlformats.org/officeDocument/2006/relationships/slideLayout" Target="../slideLayouts/slideLayout2.xml"/><Relationship Id="rId23" Type="http://schemas.openxmlformats.org/officeDocument/2006/relationships/image" Target="../media/image51.png"/><Relationship Id="rId28" Type="http://schemas.openxmlformats.org/officeDocument/2006/relationships/image" Target="../media/image56.png"/><Relationship Id="rId10" Type="http://schemas.openxmlformats.org/officeDocument/2006/relationships/tags" Target="../tags/tag53.xml"/><Relationship Id="rId19" Type="http://schemas.openxmlformats.org/officeDocument/2006/relationships/image" Target="../media/image48.png"/><Relationship Id="rId4" Type="http://schemas.openxmlformats.org/officeDocument/2006/relationships/tags" Target="../tags/tag47.xml"/><Relationship Id="rId9" Type="http://schemas.openxmlformats.org/officeDocument/2006/relationships/tags" Target="../tags/tag52.xml"/><Relationship Id="rId14" Type="http://schemas.openxmlformats.org/officeDocument/2006/relationships/tags" Target="../tags/tag57.xml"/><Relationship Id="rId22" Type="http://schemas.openxmlformats.org/officeDocument/2006/relationships/image" Target="../media/image29.png"/><Relationship Id="rId27" Type="http://schemas.openxmlformats.org/officeDocument/2006/relationships/image" Target="../media/image5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tags" Target="../tags/tag65.xml"/><Relationship Id="rId13" Type="http://schemas.openxmlformats.org/officeDocument/2006/relationships/tags" Target="../tags/tag70.xml"/><Relationship Id="rId18" Type="http://schemas.openxmlformats.org/officeDocument/2006/relationships/image" Target="../media/image58.png"/><Relationship Id="rId26" Type="http://schemas.openxmlformats.org/officeDocument/2006/relationships/image" Target="../media/image64.png"/><Relationship Id="rId3" Type="http://schemas.openxmlformats.org/officeDocument/2006/relationships/tags" Target="../tags/tag60.xml"/><Relationship Id="rId21" Type="http://schemas.openxmlformats.org/officeDocument/2006/relationships/image" Target="../media/image56.png"/><Relationship Id="rId7" Type="http://schemas.openxmlformats.org/officeDocument/2006/relationships/tags" Target="../tags/tag64.xml"/><Relationship Id="rId12" Type="http://schemas.openxmlformats.org/officeDocument/2006/relationships/tags" Target="../tags/tag69.xml"/><Relationship Id="rId17" Type="http://schemas.openxmlformats.org/officeDocument/2006/relationships/image" Target="../media/image57.png"/><Relationship Id="rId25" Type="http://schemas.openxmlformats.org/officeDocument/2006/relationships/image" Target="../media/image63.png"/><Relationship Id="rId2" Type="http://schemas.openxmlformats.org/officeDocument/2006/relationships/tags" Target="../tags/tag59.xml"/><Relationship Id="rId16" Type="http://schemas.openxmlformats.org/officeDocument/2006/relationships/slideLayout" Target="../slideLayouts/slideLayout2.xml"/><Relationship Id="rId20" Type="http://schemas.openxmlformats.org/officeDocument/2006/relationships/image" Target="../media/image4.png"/><Relationship Id="rId29" Type="http://schemas.openxmlformats.org/officeDocument/2006/relationships/image" Target="../media/image35.png"/><Relationship Id="rId1" Type="http://schemas.openxmlformats.org/officeDocument/2006/relationships/tags" Target="../tags/tag58.xml"/><Relationship Id="rId6" Type="http://schemas.openxmlformats.org/officeDocument/2006/relationships/tags" Target="../tags/tag63.xml"/><Relationship Id="rId11" Type="http://schemas.openxmlformats.org/officeDocument/2006/relationships/tags" Target="../tags/tag68.xml"/><Relationship Id="rId24" Type="http://schemas.openxmlformats.org/officeDocument/2006/relationships/image" Target="../media/image62.png"/><Relationship Id="rId5" Type="http://schemas.openxmlformats.org/officeDocument/2006/relationships/tags" Target="../tags/tag62.xml"/><Relationship Id="rId15" Type="http://schemas.openxmlformats.org/officeDocument/2006/relationships/tags" Target="../tags/tag72.xml"/><Relationship Id="rId23" Type="http://schemas.openxmlformats.org/officeDocument/2006/relationships/image" Target="../media/image61.png"/><Relationship Id="rId28" Type="http://schemas.openxmlformats.org/officeDocument/2006/relationships/image" Target="../media/image66.png"/><Relationship Id="rId10" Type="http://schemas.openxmlformats.org/officeDocument/2006/relationships/tags" Target="../tags/tag67.xml"/><Relationship Id="rId19" Type="http://schemas.openxmlformats.org/officeDocument/2006/relationships/image" Target="../media/image59.png"/><Relationship Id="rId31" Type="http://schemas.openxmlformats.org/officeDocument/2006/relationships/image" Target="../media/image52.png"/><Relationship Id="rId4" Type="http://schemas.openxmlformats.org/officeDocument/2006/relationships/tags" Target="../tags/tag61.xml"/><Relationship Id="rId9" Type="http://schemas.openxmlformats.org/officeDocument/2006/relationships/tags" Target="../tags/tag66.xml"/><Relationship Id="rId14" Type="http://schemas.openxmlformats.org/officeDocument/2006/relationships/tags" Target="../tags/tag71.xml"/><Relationship Id="rId22" Type="http://schemas.openxmlformats.org/officeDocument/2006/relationships/image" Target="../media/image60.png"/><Relationship Id="rId27" Type="http://schemas.openxmlformats.org/officeDocument/2006/relationships/image" Target="../media/image65.png"/><Relationship Id="rId30" Type="http://schemas.openxmlformats.org/officeDocument/2006/relationships/image" Target="../media/image5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tags" Target="../tags/tag80.xml"/><Relationship Id="rId13" Type="http://schemas.openxmlformats.org/officeDocument/2006/relationships/slideLayout" Target="../slideLayouts/slideLayout2.xml"/><Relationship Id="rId18" Type="http://schemas.openxmlformats.org/officeDocument/2006/relationships/image" Target="../media/image8.png"/><Relationship Id="rId3" Type="http://schemas.openxmlformats.org/officeDocument/2006/relationships/tags" Target="../tags/tag75.xml"/><Relationship Id="rId21" Type="http://schemas.openxmlformats.org/officeDocument/2006/relationships/image" Target="../media/image11.png"/><Relationship Id="rId7" Type="http://schemas.openxmlformats.org/officeDocument/2006/relationships/tags" Target="../tags/tag79.xml"/><Relationship Id="rId12" Type="http://schemas.openxmlformats.org/officeDocument/2006/relationships/tags" Target="../tags/tag84.xml"/><Relationship Id="rId17" Type="http://schemas.openxmlformats.org/officeDocument/2006/relationships/image" Target="../media/image7.png"/><Relationship Id="rId25" Type="http://schemas.openxmlformats.org/officeDocument/2006/relationships/image" Target="../media/image69.png"/><Relationship Id="rId2" Type="http://schemas.openxmlformats.org/officeDocument/2006/relationships/tags" Target="../tags/tag74.xml"/><Relationship Id="rId16" Type="http://schemas.openxmlformats.org/officeDocument/2006/relationships/image" Target="../media/image6.png"/><Relationship Id="rId20" Type="http://schemas.openxmlformats.org/officeDocument/2006/relationships/image" Target="../media/image10.png"/><Relationship Id="rId1" Type="http://schemas.openxmlformats.org/officeDocument/2006/relationships/tags" Target="../tags/tag73.xml"/><Relationship Id="rId6" Type="http://schemas.openxmlformats.org/officeDocument/2006/relationships/tags" Target="../tags/tag78.xml"/><Relationship Id="rId11" Type="http://schemas.openxmlformats.org/officeDocument/2006/relationships/tags" Target="../tags/tag83.xml"/><Relationship Id="rId24" Type="http://schemas.openxmlformats.org/officeDocument/2006/relationships/image" Target="../media/image68.png"/><Relationship Id="rId5" Type="http://schemas.openxmlformats.org/officeDocument/2006/relationships/tags" Target="../tags/tag77.xml"/><Relationship Id="rId15" Type="http://schemas.openxmlformats.org/officeDocument/2006/relationships/image" Target="../media/image5.png"/><Relationship Id="rId23" Type="http://schemas.openxmlformats.org/officeDocument/2006/relationships/image" Target="../media/image67.png"/><Relationship Id="rId10" Type="http://schemas.openxmlformats.org/officeDocument/2006/relationships/tags" Target="../tags/tag82.xml"/><Relationship Id="rId19" Type="http://schemas.openxmlformats.org/officeDocument/2006/relationships/image" Target="../media/image9.png"/><Relationship Id="rId4" Type="http://schemas.openxmlformats.org/officeDocument/2006/relationships/tags" Target="../tags/tag76.xml"/><Relationship Id="rId9" Type="http://schemas.openxmlformats.org/officeDocument/2006/relationships/tags" Target="../tags/tag81.xml"/><Relationship Id="rId14" Type="http://schemas.openxmlformats.org/officeDocument/2006/relationships/image" Target="../media/image4.png"/><Relationship Id="rId22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tags" Target="../tags/tag92.xml"/><Relationship Id="rId13" Type="http://schemas.openxmlformats.org/officeDocument/2006/relationships/notesSlide" Target="../notesSlides/notesSlide1.xml"/><Relationship Id="rId18" Type="http://schemas.openxmlformats.org/officeDocument/2006/relationships/image" Target="../media/image73.png"/><Relationship Id="rId3" Type="http://schemas.openxmlformats.org/officeDocument/2006/relationships/tags" Target="../tags/tag87.xml"/><Relationship Id="rId21" Type="http://schemas.openxmlformats.org/officeDocument/2006/relationships/image" Target="../media/image76.png"/><Relationship Id="rId7" Type="http://schemas.openxmlformats.org/officeDocument/2006/relationships/tags" Target="../tags/tag91.xml"/><Relationship Id="rId12" Type="http://schemas.openxmlformats.org/officeDocument/2006/relationships/slideLayout" Target="../slideLayouts/slideLayout2.xml"/><Relationship Id="rId17" Type="http://schemas.openxmlformats.org/officeDocument/2006/relationships/image" Target="../media/image72.png"/><Relationship Id="rId2" Type="http://schemas.openxmlformats.org/officeDocument/2006/relationships/tags" Target="../tags/tag86.xml"/><Relationship Id="rId16" Type="http://schemas.openxmlformats.org/officeDocument/2006/relationships/image" Target="../media/image71.png"/><Relationship Id="rId20" Type="http://schemas.openxmlformats.org/officeDocument/2006/relationships/image" Target="../media/image75.png"/><Relationship Id="rId1" Type="http://schemas.openxmlformats.org/officeDocument/2006/relationships/tags" Target="../tags/tag85.xml"/><Relationship Id="rId6" Type="http://schemas.openxmlformats.org/officeDocument/2006/relationships/tags" Target="../tags/tag90.xml"/><Relationship Id="rId11" Type="http://schemas.openxmlformats.org/officeDocument/2006/relationships/tags" Target="../tags/tag95.xml"/><Relationship Id="rId24" Type="http://schemas.openxmlformats.org/officeDocument/2006/relationships/image" Target="../media/image79.png"/><Relationship Id="rId5" Type="http://schemas.openxmlformats.org/officeDocument/2006/relationships/tags" Target="../tags/tag89.xml"/><Relationship Id="rId15" Type="http://schemas.openxmlformats.org/officeDocument/2006/relationships/image" Target="../media/image70.png"/><Relationship Id="rId23" Type="http://schemas.openxmlformats.org/officeDocument/2006/relationships/image" Target="../media/image78.png"/><Relationship Id="rId10" Type="http://schemas.openxmlformats.org/officeDocument/2006/relationships/tags" Target="../tags/tag94.xml"/><Relationship Id="rId19" Type="http://schemas.openxmlformats.org/officeDocument/2006/relationships/image" Target="../media/image74.png"/><Relationship Id="rId4" Type="http://schemas.openxmlformats.org/officeDocument/2006/relationships/tags" Target="../tags/tag88.xml"/><Relationship Id="rId9" Type="http://schemas.openxmlformats.org/officeDocument/2006/relationships/tags" Target="../tags/tag93.xml"/><Relationship Id="rId14" Type="http://schemas.openxmlformats.org/officeDocument/2006/relationships/image" Target="../media/image4.png"/><Relationship Id="rId22" Type="http://schemas.openxmlformats.org/officeDocument/2006/relationships/image" Target="../media/image7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tags" Target="../tags/tag103.xml"/><Relationship Id="rId13" Type="http://schemas.openxmlformats.org/officeDocument/2006/relationships/image" Target="../media/image82.png"/><Relationship Id="rId3" Type="http://schemas.openxmlformats.org/officeDocument/2006/relationships/tags" Target="../tags/tag98.xml"/><Relationship Id="rId7" Type="http://schemas.openxmlformats.org/officeDocument/2006/relationships/tags" Target="../tags/tag102.xml"/><Relationship Id="rId12" Type="http://schemas.openxmlformats.org/officeDocument/2006/relationships/image" Target="../media/image81.png"/><Relationship Id="rId17" Type="http://schemas.openxmlformats.org/officeDocument/2006/relationships/image" Target="../media/image4.png"/><Relationship Id="rId2" Type="http://schemas.openxmlformats.org/officeDocument/2006/relationships/tags" Target="../tags/tag97.xml"/><Relationship Id="rId16" Type="http://schemas.openxmlformats.org/officeDocument/2006/relationships/image" Target="../media/image85.png"/><Relationship Id="rId1" Type="http://schemas.openxmlformats.org/officeDocument/2006/relationships/tags" Target="../tags/tag96.xml"/><Relationship Id="rId6" Type="http://schemas.openxmlformats.org/officeDocument/2006/relationships/tags" Target="../tags/tag101.xml"/><Relationship Id="rId11" Type="http://schemas.openxmlformats.org/officeDocument/2006/relationships/image" Target="../media/image70.png"/><Relationship Id="rId5" Type="http://schemas.openxmlformats.org/officeDocument/2006/relationships/tags" Target="../tags/tag100.xml"/><Relationship Id="rId15" Type="http://schemas.openxmlformats.org/officeDocument/2006/relationships/image" Target="../media/image84.png"/><Relationship Id="rId10" Type="http://schemas.openxmlformats.org/officeDocument/2006/relationships/image" Target="../media/image80.png"/><Relationship Id="rId4" Type="http://schemas.openxmlformats.org/officeDocument/2006/relationships/tags" Target="../tags/tag99.xml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8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alphaModFix amt="2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7253" y="3192969"/>
            <a:ext cx="5745861" cy="2514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3701415"/>
            <a:ext cx="1640205" cy="1847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1" y="951547"/>
            <a:ext cx="3168015" cy="17907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2" y="1600200"/>
            <a:ext cx="3000375" cy="23431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2057400"/>
            <a:ext cx="6753416" cy="20916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979" y="2590800"/>
            <a:ext cx="2388870" cy="18097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3048000"/>
            <a:ext cx="7728966" cy="212598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980" y="3733801"/>
            <a:ext cx="1941195" cy="184785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851" y="4191002"/>
            <a:ext cx="7194042" cy="483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819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328" y="240450"/>
            <a:ext cx="5472684" cy="26136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143001"/>
            <a:ext cx="7680960" cy="53911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931" y="2016442"/>
            <a:ext cx="6825615" cy="23431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062" y="2514600"/>
            <a:ext cx="7819835" cy="48177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3508737"/>
            <a:ext cx="7943850" cy="25527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062" y="3962401"/>
            <a:ext cx="4298252" cy="207455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745" y="4648200"/>
            <a:ext cx="2499360" cy="17907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5105401"/>
            <a:ext cx="5450396" cy="207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30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underline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" y="6412230"/>
            <a:ext cx="4268798" cy="441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294447"/>
            <a:ext cx="4712589" cy="25069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45" y="963933"/>
            <a:ext cx="5871210" cy="264795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5715000" y="1524000"/>
            <a:ext cx="1544954" cy="1295400"/>
            <a:chOff x="1906905" y="2333626"/>
            <a:chExt cx="1544954" cy="1295400"/>
          </a:xfrm>
        </p:grpSpPr>
        <p:pic>
          <p:nvPicPr>
            <p:cNvPr id="9" name="Picture 8"/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75274" y="2514600"/>
              <a:ext cx="217170" cy="152400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>
              <p:custDataLst>
                <p:tags r:id="rId13"/>
              </p:custDataLst>
            </p:nvPr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2575274" y="2953227"/>
              <a:ext cx="278701" cy="31432"/>
            </a:xfrm>
            <a:prstGeom prst="rect">
              <a:avLst/>
            </a:prstGeom>
          </p:spPr>
        </p:pic>
        <p:sp>
          <p:nvSpPr>
            <p:cNvPr id="11" name="Left Bracket 10"/>
            <p:cNvSpPr/>
            <p:nvPr/>
          </p:nvSpPr>
          <p:spPr>
            <a:xfrm>
              <a:off x="1906905" y="2333626"/>
              <a:ext cx="45719" cy="1295400"/>
            </a:xfrm>
            <a:prstGeom prst="leftBracket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ight Bracket 11"/>
            <p:cNvSpPr/>
            <p:nvPr/>
          </p:nvSpPr>
          <p:spPr>
            <a:xfrm>
              <a:off x="3406140" y="2333626"/>
              <a:ext cx="45719" cy="1295400"/>
            </a:xfrm>
            <a:prstGeom prst="rightBracket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2"/>
            <p:cNvPicPr>
              <a:picLocks noChangeAspect="1"/>
            </p:cNvPicPr>
            <p:nvPr>
              <p:custDataLst>
                <p:tags r:id="rId14"/>
              </p:custDataLst>
            </p:nvPr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04611" y="3276600"/>
              <a:ext cx="251460" cy="154305"/>
            </a:xfrm>
            <a:prstGeom prst="rect">
              <a:avLst/>
            </a:prstGeom>
          </p:spPr>
        </p:pic>
        <p:cxnSp>
          <p:nvCxnSpPr>
            <p:cNvPr id="14" name="Straight Connector 13"/>
            <p:cNvCxnSpPr/>
            <p:nvPr/>
          </p:nvCxnSpPr>
          <p:spPr>
            <a:xfrm>
              <a:off x="2011394" y="2590800"/>
              <a:ext cx="39751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2040318" y="3353752"/>
              <a:ext cx="39751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2907316" y="2590800"/>
              <a:ext cx="39751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2936240" y="3353752"/>
              <a:ext cx="39751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Picture 1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45" y="2040157"/>
            <a:ext cx="5177790" cy="1905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0745" y="2135505"/>
            <a:ext cx="28575" cy="28575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" y="2971800"/>
            <a:ext cx="1102995" cy="226695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571" y="3429954"/>
            <a:ext cx="6242495" cy="164592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811" y="3898585"/>
            <a:ext cx="5263515" cy="207455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283" y="4362831"/>
            <a:ext cx="7284911" cy="209169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095" y="5036820"/>
            <a:ext cx="8054340" cy="537210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" y="5943600"/>
            <a:ext cx="8035290" cy="232410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824" y="6284595"/>
            <a:ext cx="3859530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306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294447"/>
            <a:ext cx="4712589" cy="25069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788795"/>
            <a:ext cx="1371600" cy="23241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2432050"/>
            <a:ext cx="6602730" cy="23241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1" y="3084195"/>
            <a:ext cx="6715125" cy="23241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3733800"/>
            <a:ext cx="5636895" cy="232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209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roup 112"/>
          <p:cNvGrpSpPr/>
          <p:nvPr/>
        </p:nvGrpSpPr>
        <p:grpSpPr>
          <a:xfrm>
            <a:off x="542925" y="4184650"/>
            <a:ext cx="2458895" cy="2063750"/>
            <a:chOff x="542925" y="4184650"/>
            <a:chExt cx="2458895" cy="2063750"/>
          </a:xfrm>
        </p:grpSpPr>
        <p:cxnSp>
          <p:nvCxnSpPr>
            <p:cNvPr id="110" name="Straight Connector 109"/>
            <p:cNvCxnSpPr/>
            <p:nvPr/>
          </p:nvCxnSpPr>
          <p:spPr>
            <a:xfrm>
              <a:off x="2667000" y="4636389"/>
              <a:ext cx="152401" cy="263454"/>
            </a:xfrm>
            <a:prstGeom prst="line">
              <a:avLst/>
            </a:prstGeom>
            <a:ln w="15875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/>
          </p:nvCxnSpPr>
          <p:spPr>
            <a:xfrm>
              <a:off x="2658920" y="4184650"/>
              <a:ext cx="342900" cy="609600"/>
            </a:xfrm>
            <a:prstGeom prst="line">
              <a:avLst/>
            </a:prstGeom>
            <a:ln w="15875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/>
          </p:nvCxnSpPr>
          <p:spPr>
            <a:xfrm>
              <a:off x="2357510" y="4500609"/>
              <a:ext cx="258690" cy="487316"/>
            </a:xfrm>
            <a:prstGeom prst="line">
              <a:avLst/>
            </a:prstGeom>
            <a:ln w="15875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/>
          </p:nvCxnSpPr>
          <p:spPr>
            <a:xfrm>
              <a:off x="2126523" y="4572254"/>
              <a:ext cx="306253" cy="533146"/>
            </a:xfrm>
            <a:prstGeom prst="line">
              <a:avLst/>
            </a:prstGeom>
            <a:ln w="15875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/>
          </p:nvCxnSpPr>
          <p:spPr>
            <a:xfrm>
              <a:off x="615950" y="5432425"/>
              <a:ext cx="295275" cy="517525"/>
            </a:xfrm>
            <a:prstGeom prst="line">
              <a:avLst/>
            </a:prstGeom>
            <a:ln w="15875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/>
            <p:nvPr/>
          </p:nvCxnSpPr>
          <p:spPr>
            <a:xfrm>
              <a:off x="1066800" y="5183187"/>
              <a:ext cx="295275" cy="517525"/>
            </a:xfrm>
            <a:prstGeom prst="line">
              <a:avLst/>
            </a:prstGeom>
            <a:ln w="15875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/>
            <p:nvPr/>
          </p:nvCxnSpPr>
          <p:spPr>
            <a:xfrm flipH="1" flipV="1">
              <a:off x="1562100" y="5572125"/>
              <a:ext cx="342900" cy="676275"/>
            </a:xfrm>
            <a:prstGeom prst="line">
              <a:avLst/>
            </a:prstGeom>
            <a:ln w="15875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/>
            <p:nvPr/>
          </p:nvCxnSpPr>
          <p:spPr>
            <a:xfrm flipH="1" flipV="1">
              <a:off x="1720850" y="5514975"/>
              <a:ext cx="83066" cy="138113"/>
            </a:xfrm>
            <a:prstGeom prst="line">
              <a:avLst/>
            </a:prstGeom>
            <a:ln w="15875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/>
          </p:nvCxnSpPr>
          <p:spPr>
            <a:xfrm>
              <a:off x="1497663" y="4927854"/>
              <a:ext cx="306253" cy="533146"/>
            </a:xfrm>
            <a:prstGeom prst="line">
              <a:avLst/>
            </a:prstGeom>
            <a:ln w="15875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/>
          </p:nvCxnSpPr>
          <p:spPr>
            <a:xfrm>
              <a:off x="542925" y="5572125"/>
              <a:ext cx="266700" cy="447675"/>
            </a:xfrm>
            <a:prstGeom prst="line">
              <a:avLst/>
            </a:prstGeom>
            <a:ln w="15875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/>
          </p:nvCxnSpPr>
          <p:spPr>
            <a:xfrm flipH="1" flipV="1">
              <a:off x="2477651" y="5070204"/>
              <a:ext cx="235069" cy="452391"/>
            </a:xfrm>
            <a:prstGeom prst="line">
              <a:avLst/>
            </a:prstGeom>
            <a:ln w="15875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4" name="Picture 11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0261" y="294446"/>
            <a:ext cx="3245739" cy="258699"/>
          </a:xfrm>
          <a:prstGeom prst="rect">
            <a:avLst/>
          </a:prstGeom>
        </p:spPr>
      </p:pic>
      <p:pic>
        <p:nvPicPr>
          <p:cNvPr id="115" name="Picture 11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45" y="963933"/>
            <a:ext cx="5871210" cy="26479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943766"/>
            <a:ext cx="889635" cy="184785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4877" y="2057399"/>
            <a:ext cx="28575" cy="28575"/>
          </a:xfrm>
          <a:prstGeom prst="rect">
            <a:avLst/>
          </a:prstGeom>
        </p:spPr>
      </p:pic>
      <p:grpSp>
        <p:nvGrpSpPr>
          <p:cNvPr id="44" name="Group 43"/>
          <p:cNvGrpSpPr/>
          <p:nvPr/>
        </p:nvGrpSpPr>
        <p:grpSpPr>
          <a:xfrm>
            <a:off x="1718477" y="1447800"/>
            <a:ext cx="1544954" cy="1295400"/>
            <a:chOff x="1906905" y="2333626"/>
            <a:chExt cx="1544954" cy="1295400"/>
          </a:xfrm>
        </p:grpSpPr>
        <p:pic>
          <p:nvPicPr>
            <p:cNvPr id="23" name="Picture 22"/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75274" y="2514600"/>
              <a:ext cx="217170" cy="152400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2575274" y="2953227"/>
              <a:ext cx="278701" cy="31432"/>
            </a:xfrm>
            <a:prstGeom prst="rect">
              <a:avLst/>
            </a:prstGeom>
          </p:spPr>
        </p:pic>
        <p:sp>
          <p:nvSpPr>
            <p:cNvPr id="18" name="Left Bracket 17"/>
            <p:cNvSpPr/>
            <p:nvPr/>
          </p:nvSpPr>
          <p:spPr>
            <a:xfrm>
              <a:off x="1906905" y="2333626"/>
              <a:ext cx="45719" cy="1295400"/>
            </a:xfrm>
            <a:prstGeom prst="leftBracket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ight Bracket 18"/>
            <p:cNvSpPr/>
            <p:nvPr/>
          </p:nvSpPr>
          <p:spPr>
            <a:xfrm>
              <a:off x="3406140" y="2333626"/>
              <a:ext cx="45719" cy="1295400"/>
            </a:xfrm>
            <a:prstGeom prst="rightBracket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9" name="Picture 28"/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04611" y="3276600"/>
              <a:ext cx="251460" cy="154305"/>
            </a:xfrm>
            <a:prstGeom prst="rect">
              <a:avLst/>
            </a:prstGeom>
          </p:spPr>
        </p:pic>
        <p:cxnSp>
          <p:nvCxnSpPr>
            <p:cNvPr id="25" name="Straight Connector 24"/>
            <p:cNvCxnSpPr/>
            <p:nvPr/>
          </p:nvCxnSpPr>
          <p:spPr>
            <a:xfrm>
              <a:off x="2011394" y="2590800"/>
              <a:ext cx="39751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2040318" y="3353752"/>
              <a:ext cx="39751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2907316" y="2590800"/>
              <a:ext cx="39751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>
              <a:off x="2936240" y="3353752"/>
              <a:ext cx="39751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6" name="Picture 4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901189"/>
            <a:ext cx="2339340" cy="18478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671" y="3069909"/>
            <a:ext cx="6574155" cy="535305"/>
          </a:xfrm>
          <a:prstGeom prst="rect">
            <a:avLst/>
          </a:prstGeom>
        </p:spPr>
      </p:pic>
      <p:cxnSp>
        <p:nvCxnSpPr>
          <p:cNvPr id="51" name="Straight Connector 50"/>
          <p:cNvCxnSpPr/>
          <p:nvPr/>
        </p:nvCxnSpPr>
        <p:spPr>
          <a:xfrm>
            <a:off x="1981200" y="4114800"/>
            <a:ext cx="0" cy="259080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611100" y="5353050"/>
            <a:ext cx="32766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Oval 56"/>
          <p:cNvSpPr/>
          <p:nvPr/>
        </p:nvSpPr>
        <p:spPr>
          <a:xfrm>
            <a:off x="2095500" y="4543425"/>
            <a:ext cx="76200" cy="762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190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2324100" y="4467225"/>
            <a:ext cx="76200" cy="762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190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/>
        </p:nvSpPr>
        <p:spPr>
          <a:xfrm>
            <a:off x="2628900" y="4162425"/>
            <a:ext cx="76200" cy="762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190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/>
        </p:nvSpPr>
        <p:spPr>
          <a:xfrm>
            <a:off x="2606040" y="4556760"/>
            <a:ext cx="76200" cy="762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190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2" name="Oval 61"/>
          <p:cNvSpPr/>
          <p:nvPr/>
        </p:nvSpPr>
        <p:spPr>
          <a:xfrm>
            <a:off x="1479550" y="4911725"/>
            <a:ext cx="76200" cy="762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190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3" name="Oval 62"/>
          <p:cNvSpPr/>
          <p:nvPr/>
        </p:nvSpPr>
        <p:spPr>
          <a:xfrm>
            <a:off x="1859280" y="6187440"/>
            <a:ext cx="76200" cy="762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190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4" name="Oval 63"/>
          <p:cNvSpPr/>
          <p:nvPr/>
        </p:nvSpPr>
        <p:spPr>
          <a:xfrm>
            <a:off x="1028700" y="5153025"/>
            <a:ext cx="76200" cy="762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190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5" name="Oval 64"/>
          <p:cNvSpPr/>
          <p:nvPr/>
        </p:nvSpPr>
        <p:spPr>
          <a:xfrm>
            <a:off x="571500" y="5381625"/>
            <a:ext cx="76200" cy="762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190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6" name="Oval 65"/>
          <p:cNvSpPr/>
          <p:nvPr/>
        </p:nvSpPr>
        <p:spPr>
          <a:xfrm>
            <a:off x="495300" y="5534025"/>
            <a:ext cx="76200" cy="762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190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7" name="Oval 66"/>
          <p:cNvSpPr/>
          <p:nvPr/>
        </p:nvSpPr>
        <p:spPr>
          <a:xfrm>
            <a:off x="1775460" y="5631180"/>
            <a:ext cx="76200" cy="762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190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69" name="Straight Connector 68"/>
          <p:cNvCxnSpPr/>
          <p:nvPr/>
        </p:nvCxnSpPr>
        <p:spPr>
          <a:xfrm flipV="1">
            <a:off x="536571" y="4495800"/>
            <a:ext cx="2970300" cy="1676400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5" name="Picture 74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5954" y="4152900"/>
            <a:ext cx="3886772" cy="483489"/>
          </a:xfrm>
          <a:prstGeom prst="rect">
            <a:avLst/>
          </a:prstGeom>
        </p:spPr>
      </p:pic>
      <p:pic>
        <p:nvPicPr>
          <p:cNvPr id="78" name="Picture 77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4057" y="4953254"/>
            <a:ext cx="3617595" cy="182880"/>
          </a:xfrm>
          <a:prstGeom prst="rect">
            <a:avLst/>
          </a:prstGeom>
        </p:spPr>
      </p:pic>
      <p:pic>
        <p:nvPicPr>
          <p:cNvPr id="81" name="Picture 80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4059" y="5410201"/>
            <a:ext cx="4619625" cy="485775"/>
          </a:xfrm>
          <a:prstGeom prst="rect">
            <a:avLst/>
          </a:prstGeom>
        </p:spPr>
      </p:pic>
      <p:sp>
        <p:nvSpPr>
          <p:cNvPr id="59" name="Oval 58"/>
          <p:cNvSpPr/>
          <p:nvPr/>
        </p:nvSpPr>
        <p:spPr>
          <a:xfrm>
            <a:off x="2682240" y="5486400"/>
            <a:ext cx="76200" cy="762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190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433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  <p:bldP spid="58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5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0261" y="294446"/>
            <a:ext cx="3245739" cy="25869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448" y="990600"/>
            <a:ext cx="5783580" cy="2286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969" y="1363980"/>
            <a:ext cx="6587490" cy="236220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969" y="1775460"/>
            <a:ext cx="5701665" cy="234315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5168" y="2443004"/>
            <a:ext cx="4106228" cy="752666"/>
          </a:xfrm>
          <a:prstGeom prst="rect">
            <a:avLst/>
          </a:prstGeom>
        </p:spPr>
      </p:pic>
      <p:cxnSp>
        <p:nvCxnSpPr>
          <p:cNvPr id="21" name="Straight Connector 20"/>
          <p:cNvCxnSpPr/>
          <p:nvPr/>
        </p:nvCxnSpPr>
        <p:spPr>
          <a:xfrm>
            <a:off x="3127818" y="2278825"/>
            <a:ext cx="381000" cy="1117600"/>
          </a:xfrm>
          <a:prstGeom prst="line">
            <a:avLst/>
          </a:prstGeom>
          <a:ln w="15875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525016" y="3294825"/>
            <a:ext cx="3293745" cy="1066800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2055418" y="2634425"/>
            <a:ext cx="0" cy="259080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685318" y="3872675"/>
            <a:ext cx="32766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2055418" y="3615500"/>
            <a:ext cx="779411" cy="247650"/>
          </a:xfrm>
          <a:prstGeom prst="straightConnector1">
            <a:avLst/>
          </a:prstGeom>
          <a:ln w="317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/>
          <p:cNvSpPr/>
          <p:nvPr/>
        </p:nvSpPr>
        <p:spPr>
          <a:xfrm>
            <a:off x="3096068" y="2272475"/>
            <a:ext cx="76200" cy="762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190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45" name="Picture 44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7552" y="2209800"/>
            <a:ext cx="176594" cy="138875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5695" y="3674555"/>
            <a:ext cx="126873" cy="102870"/>
          </a:xfrm>
          <a:prstGeom prst="rect">
            <a:avLst/>
          </a:prstGeom>
        </p:spPr>
      </p:pic>
      <p:cxnSp>
        <p:nvCxnSpPr>
          <p:cNvPr id="48" name="Straight Arrow Connector 47"/>
          <p:cNvCxnSpPr>
            <a:endCxn id="20" idx="3"/>
          </p:cNvCxnSpPr>
          <p:nvPr/>
        </p:nvCxnSpPr>
        <p:spPr>
          <a:xfrm flipV="1">
            <a:off x="2055418" y="2337516"/>
            <a:ext cx="1051809" cy="1535159"/>
          </a:xfrm>
          <a:prstGeom prst="straightConnector1">
            <a:avLst/>
          </a:prstGeom>
          <a:ln w="317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Picture 57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3937" y="4313777"/>
            <a:ext cx="1517333" cy="252032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1165" y="3508996"/>
            <a:ext cx="4130231" cy="480060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8544" y="3810000"/>
            <a:ext cx="492062" cy="13887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2425" y="4323397"/>
            <a:ext cx="384048" cy="24688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1" y="4724400"/>
            <a:ext cx="2496312" cy="25203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282" y="5993130"/>
            <a:ext cx="8151495" cy="560070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612130"/>
            <a:ext cx="1573530" cy="179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604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7396" y="1569720"/>
            <a:ext cx="2167890" cy="4095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0261" y="294446"/>
            <a:ext cx="3245739" cy="25869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6776" y="823913"/>
            <a:ext cx="2217420" cy="69532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040130"/>
            <a:ext cx="1055370" cy="179070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1040130"/>
            <a:ext cx="4158615" cy="232410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3" y="2286000"/>
            <a:ext cx="4878705" cy="234315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125" y="3352800"/>
            <a:ext cx="4090035" cy="226695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124" y="4261295"/>
            <a:ext cx="6052185" cy="22860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124" y="4756595"/>
            <a:ext cx="7635240" cy="230505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057" y="5213795"/>
            <a:ext cx="5554980" cy="209169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454" y="5613846"/>
            <a:ext cx="7281482" cy="2057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267" y="2667000"/>
            <a:ext cx="5732145" cy="255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642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1765" y="240450"/>
            <a:ext cx="3747135" cy="25869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951547"/>
            <a:ext cx="1360170" cy="22669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890" y="1447800"/>
            <a:ext cx="8271510" cy="234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533" y="1905000"/>
            <a:ext cx="5791200" cy="234315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535" y="2352358"/>
            <a:ext cx="5735955" cy="234315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535" y="2819400"/>
            <a:ext cx="5996940" cy="2286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535" y="3276600"/>
            <a:ext cx="3859530" cy="230505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536" y="3693796"/>
            <a:ext cx="5553075" cy="26860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537" y="4267201"/>
            <a:ext cx="7667625" cy="23050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419" y="4821745"/>
            <a:ext cx="5753862" cy="2074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550" y="5385626"/>
            <a:ext cx="7050024" cy="48177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407" y="6248400"/>
            <a:ext cx="7485507" cy="205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98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1765" y="240450"/>
            <a:ext cx="3747135" cy="25869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2" y="951547"/>
            <a:ext cx="2939415" cy="22479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676400"/>
            <a:ext cx="6057900" cy="23241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976" y="2005989"/>
            <a:ext cx="4167950" cy="22974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916" y="2725782"/>
            <a:ext cx="4215765" cy="18288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4282" y="3270040"/>
            <a:ext cx="1415415" cy="25146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062" y="3783345"/>
            <a:ext cx="2472690" cy="299085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2946" y="3280899"/>
            <a:ext cx="4929188" cy="209169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5247" y="3783346"/>
            <a:ext cx="3051810" cy="209169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594" y="4615815"/>
            <a:ext cx="4613910" cy="226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464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2135" y="240451"/>
            <a:ext cx="4632579" cy="2586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659130"/>
            <a:ext cx="1331595" cy="17907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1" y="1044792"/>
            <a:ext cx="6294120" cy="27813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2" y="1408227"/>
            <a:ext cx="4627245" cy="63055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4151" y="1593148"/>
            <a:ext cx="1436370" cy="180975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9911" y="2259330"/>
            <a:ext cx="3387090" cy="48387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1" y="3282738"/>
            <a:ext cx="2177415" cy="17716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9925" y="3048000"/>
            <a:ext cx="3419475" cy="71628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4384358"/>
            <a:ext cx="1419225" cy="177165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7143" y="4114800"/>
            <a:ext cx="3080385" cy="71628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600" y="3309736"/>
            <a:ext cx="1011555" cy="18478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68" y="5367550"/>
            <a:ext cx="2539365" cy="22479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1867" y="5181600"/>
            <a:ext cx="3356610" cy="63055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8980" y="5196840"/>
            <a:ext cx="1760220" cy="61531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1" y="2206171"/>
            <a:ext cx="1306830" cy="278130"/>
          </a:xfrm>
          <a:prstGeom prst="rect">
            <a:avLst/>
          </a:prstGeom>
        </p:spPr>
      </p:pic>
      <p:grpSp>
        <p:nvGrpSpPr>
          <p:cNvPr id="22" name="Group 21"/>
          <p:cNvGrpSpPr/>
          <p:nvPr/>
        </p:nvGrpSpPr>
        <p:grpSpPr>
          <a:xfrm>
            <a:off x="7099765" y="228600"/>
            <a:ext cx="1997757" cy="2239257"/>
            <a:chOff x="7099765" y="228600"/>
            <a:chExt cx="1997757" cy="2239257"/>
          </a:xfrm>
        </p:grpSpPr>
        <p:pic>
          <p:nvPicPr>
            <p:cNvPr id="24" name="Picture 2" descr="Image result for postit"/>
            <p:cNvPicPr>
              <a:picLocks noChangeAspect="1" noChangeArrowheads="1"/>
            </p:cNvPicPr>
            <p:nvPr/>
          </p:nvPicPr>
          <p:blipFill>
            <a:blip r:embed="rId3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99765" y="228600"/>
              <a:ext cx="1997757" cy="19243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6" descr="Depressed and sad emoticon with hands on face Stock Vector - 42080142"/>
            <p:cNvPicPr>
              <a:picLocks noChangeAspect="1" noChangeArrowheads="1"/>
            </p:cNvPicPr>
            <p:nvPr/>
          </p:nvPicPr>
          <p:blipFill>
            <a:blip r:embed="rId3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40176" y="2044169"/>
              <a:ext cx="513801" cy="4236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28"/>
            <p:cNvPicPr>
              <a:picLocks noChangeAspect="1"/>
            </p:cNvPicPr>
            <p:nvPr>
              <p:custDataLst>
                <p:tags r:id="rId18"/>
              </p:custDataLst>
            </p:nvPr>
          </p:nvPicPr>
          <p:blipFill>
            <a:blip r:embed="rId3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010231">
              <a:off x="7365869" y="1473236"/>
              <a:ext cx="1052703" cy="480060"/>
            </a:xfrm>
            <a:prstGeom prst="rect">
              <a:avLst/>
            </a:prstGeom>
          </p:spPr>
        </p:pic>
        <p:pic>
          <p:nvPicPr>
            <p:cNvPr id="30" name="Picture 29"/>
            <p:cNvPicPr>
              <a:picLocks noChangeAspect="1"/>
            </p:cNvPicPr>
            <p:nvPr>
              <p:custDataLst>
                <p:tags r:id="rId19"/>
              </p:custDataLst>
            </p:nvPr>
          </p:nvPicPr>
          <p:blipFill>
            <a:blip r:embed="rId3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055875">
              <a:off x="7212007" y="477202"/>
              <a:ext cx="1426464" cy="708089"/>
            </a:xfrm>
            <a:prstGeom prst="rect">
              <a:avLst/>
            </a:prstGeom>
          </p:spPr>
        </p:pic>
      </p:grpSp>
      <p:pic>
        <p:nvPicPr>
          <p:cNvPr id="31" name="Picture 30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9211" y="6131650"/>
            <a:ext cx="5949315" cy="53721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4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7962" y="5443506"/>
            <a:ext cx="367665" cy="220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619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1765" y="240450"/>
            <a:ext cx="3747135" cy="25869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914400"/>
            <a:ext cx="4461510" cy="22479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407796"/>
            <a:ext cx="7290435" cy="48958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209800"/>
            <a:ext cx="4457700" cy="23241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" y="2747333"/>
            <a:ext cx="7343775" cy="234315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3108138"/>
            <a:ext cx="4474845" cy="74104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3081" y="3338008"/>
            <a:ext cx="1436370" cy="18097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4135755"/>
            <a:ext cx="2585085" cy="304800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734" y="4184469"/>
            <a:ext cx="3727323" cy="238316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4984434"/>
            <a:ext cx="1409700" cy="186690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8649" y="4821557"/>
            <a:ext cx="3785235" cy="699135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8449" y="4800387"/>
            <a:ext cx="1912620" cy="622935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344" y="5735955"/>
            <a:ext cx="4128135" cy="741045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4257" y="3334198"/>
            <a:ext cx="1011555" cy="184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938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506510"/>
            <a:ext cx="8479155" cy="57340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728" y="2322618"/>
            <a:ext cx="5745480" cy="23050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5443" y="2286000"/>
            <a:ext cx="1792605" cy="2133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1765" y="240450"/>
            <a:ext cx="3747135" cy="25869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0" y="2971800"/>
            <a:ext cx="4128135" cy="74104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7469" y="3173093"/>
            <a:ext cx="1918335" cy="28765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0" y="4231534"/>
            <a:ext cx="1765935" cy="17907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9936" y="4118717"/>
            <a:ext cx="2188845" cy="42100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3570" y="4116811"/>
            <a:ext cx="1583055" cy="21336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0" y="4878811"/>
            <a:ext cx="8336280" cy="23241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829" y="905085"/>
            <a:ext cx="3307080" cy="390525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128" y="955674"/>
            <a:ext cx="640080" cy="17907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8044" y="949959"/>
            <a:ext cx="1011555" cy="184785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128" y="1600200"/>
            <a:ext cx="2585085" cy="30480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1677" y="1642535"/>
            <a:ext cx="3727323" cy="238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521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1765" y="240450"/>
            <a:ext cx="3747135" cy="25869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951547"/>
            <a:ext cx="1360170" cy="22669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2" y="1447800"/>
            <a:ext cx="8271510" cy="234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533" y="1905000"/>
            <a:ext cx="5791200" cy="234315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535" y="2352358"/>
            <a:ext cx="5735955" cy="234315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535" y="2819400"/>
            <a:ext cx="5996940" cy="2286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535" y="3276600"/>
            <a:ext cx="3859530" cy="230505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536" y="3693796"/>
            <a:ext cx="5553075" cy="26860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537" y="4267201"/>
            <a:ext cx="7667625" cy="23050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267" y="4953000"/>
            <a:ext cx="3068955" cy="2057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770" y="5431345"/>
            <a:ext cx="5134928" cy="20745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303" y="5952067"/>
            <a:ext cx="5846445" cy="48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032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1765" y="240450"/>
            <a:ext cx="3747135" cy="25869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1" y="951547"/>
            <a:ext cx="3168015" cy="179070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101" y="1676401"/>
            <a:ext cx="4322445" cy="230505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015" y="3962400"/>
            <a:ext cx="6835712" cy="481775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015" y="4647376"/>
            <a:ext cx="6108764" cy="205740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315" y="5334000"/>
            <a:ext cx="6588824" cy="207455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315" y="5810631"/>
            <a:ext cx="5318379" cy="209169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100" y="3501390"/>
            <a:ext cx="4046220" cy="232410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015" y="2106072"/>
            <a:ext cx="7795832" cy="20745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106" y="2584146"/>
            <a:ext cx="7833551" cy="480060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689" y="4916752"/>
            <a:ext cx="4349687" cy="207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22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966" y="2819400"/>
            <a:ext cx="5596128" cy="48177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1" y="951547"/>
            <a:ext cx="3168015" cy="17907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1" y="1676400"/>
            <a:ext cx="4109085" cy="23241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2133600"/>
            <a:ext cx="5844731" cy="48177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373" y="3628620"/>
            <a:ext cx="7012305" cy="207455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375" y="4242625"/>
            <a:ext cx="7012305" cy="481775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374" y="5105400"/>
            <a:ext cx="7022592" cy="756095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1765" y="240450"/>
            <a:ext cx="3747135" cy="258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146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begin{document}&#10;\definecolor{brandeisblue}{rgb}{0.0, 0.44, 1.0}&#10;\textcolor{brandeisblue}{\textsc{\bf Algorithmic Foundations of Data Science}}&#10;&#10;\end{document}"/>
  <p:tag name="IGUANATEXSIZE" val="22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, bbm}&#10;\pagestyle{empty}&#10;\begin{document}\noindent&#10;\begin{enumerate}\setcounter{enumi}{5}&#10;\item Think of $y_i$ as the embedding of vertex $i$ in $\mathbb{R}^k$.&#10;\end{enumerate}&#10;\end{document}"/>
  <p:tag name="IGUANATEXSIZE" val="20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textcolor{red}{\em&#10;{\bf Rule of thumb.} When using $k$ nearest neighbors graph try $k \approx \log n$.&#10;}&#10;&#10;\end{document}"/>
  <p:tag name="IGUANATEXSIZE" val="18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textcolor{red}{\em&#10;{\bf Rule of thumb.} When using $\epsilon$ neighborhood graph, use&#10; $\epsilon = $ length of\\the  longest edge in a minimum spanning tree.}&#10;&#10;\end{document}"/>
  <p:tag name="IGUANATEXSIZE" val="18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textcolor{red}{\em&#10;{\bf Rule of thumb.} When using a fully connected graph with &#10;Gaussian\\ similarity choose $\sigma$ as the mean distance between&#10;and point and its $k^{th}$\\ nearest neighbor where $k \approx \log n$&#10;or as the choice of $\epsilon$ above.&#10;}&#10;&#10;\end{document}"/>
  <p:tag name="IGUANATEXSIZE" val="18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textcolor[rgb]{0.3,0.2,0.6}{\textsc{&#10;Spectral Clustering&#10;}}&#10;&#10;&#10;&#10;&#10;\end{document}"/>
  <p:tag name="IGUANATEXSIZE" val="28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, bbm}&#10;\pagestyle{empty}&#10;\begin{document}\noindent&#10;{\bf Practical Considerations.}&#10;\end{document}"/>
  <p:tag name="IGUANATEXSIZE" val="20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, bbm}&#10;\pagestyle{empty}&#10;\begin{document}\noindent&#10;\begin{itemize}&#10;\item Computing Eigenvectors.&#10;\end{itemize}&#10;\end{document}"/>
  <p:tag name="IGUANATEXSIZE" val="20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textcolor{red}{\em&#10;There are efficient algorithms for computing the first $k$ eigenvectors.&#10;}&#10;&#10;\end{document}"/>
  <p:tag name="IGUANATEXSIZE" val="18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, bbm}&#10;\pagestyle{empty}&#10;\begin{document}\noindent&#10;\begin{itemize}&#10;\item Number of clusters.&#10;\end{itemize}&#10;\end{document}"/>
  <p:tag name="IGUANATEXSIZE" val="20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textcolor{red}{\em&#10;{\bf Eigengap heuristic}: &#10;choose $k$ s.t. $\lambda_1, \cdots, \lambda_{k}$&#10;are ``small&quot; compared to $\lambda_{k+1}$.&#10;}&#10;&#10;\end{document}"/>
  <p:tag name="IGUANATEXSIZE" val="18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, bbm}&#10;\pagestyle{empty}&#10;\begin{document}\noindent&#10;\begin{itemize}&#10;\item Use of $k$-Means&#10;\end{itemize}&#10;\end{document}"/>
  <p:tag name="IGUANATEXSIZE" val="2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, bbm}&#10;\pagestyle{empty}&#10;\begin{document}\noindent&#10;\begin{enumerate}\setcounter{enumi}{6}&#10;\item Run the $k$-Means algorithm on $y_1, \cdots, y_n$ to compute the clusters.&#10;\end{enumerate}&#10;\end{document}"/>
  <p:tag name="IGUANATEXSIZE" val="20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textcolor{red}{\em&#10;The use of $k$-Means for computing the final clusters is arbitrary&#10;and can\\ be replaced by another algorithm depending on the application.&#10;}&#10;&#10;\end{document}"/>
  <p:tag name="IGUANATEXSIZE" val="18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textcolor[rgb]{0.3,0.2,0.6}{\textsc{&#10;Other Clustering Algorithms&#10;}}&#10;&#10;&#10;&#10;&#10;\end{document}"/>
  <p:tag name="IGUANATEXSIZE" val="28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Some of the popular clustering algorithms that we did not talk about\\ &#10;are the following:&#10;\end{document}"/>
  <p:tag name="IGUANATEXSIZE" val="20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, bbm}&#10;\pagestyle{empty}&#10;\begin{document}\noindent&#10;\begin{itemize}&#10;\item Expectation Maximization using Gaussian Mixture Models.&#10;\end{itemize}&#10;\end{document}"/>
  <p:tag name="IGUANATEXSIZE" val="20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textcolor{blue}{\em&#10;Generalization of $k$-Means where instead of assigning points &#10;to clusters,\\ we compute the probability that a particular point&#10;belongs to a particular cluster.&#10;}&#10;&#10;\end{document}"/>
  <p:tag name="IGUANATEXSIZE" val="18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, bbm}&#10;\pagestyle{empty}&#10;\begin{document}\noindent&#10;\begin{itemize}&#10;\item DBSCAN (density-based spatial clustering of applications with noise)&#10;\end{itemize}&#10;\end{document}"/>
  <p:tag name="IGUANATEXSIZE" val="20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textcolor{blue}{\em&#10;Clusters using density of points in a region.&#10;}&#10;&#10;\end{document}"/>
  <p:tag name="IGUANATEXSIZE" val="18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, bbm}&#10;\pagestyle{empty}&#10;\begin{document}\noindent&#10;\begin{itemize}&#10;\item Mini Batch $k$-Means&#10;\end{itemize}&#10;\end{document}"/>
  <p:tag name="IGUANATEXSIZE" val="20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textcolor{blue}{\em&#10;Variant of Lloyd's algorithm suitable for large datasets.&#10;}&#10;&#10;\end{document}"/>
  <p:tag name="IGUANATEXSIZE" val="18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textcolor[rgb]{0.3,0.2,0.6}{\textsc{Dimensionality Reduction}}&#10;&#10;&#10;&#10;&#10;\end{document}"/>
  <p:tag name="IGUANATEXSIZE" val="28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textcolor{blue}{\em&#10;There are many variants and many choices of parameters.&#10;}&#10;&#10;\end{document}"/>
  <p:tag name="IGUANATEXSIZE" val="18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R}{\mathbb{R}}&#10;\begin{document}&#10;Suppose that we have $n$ data points $\A_1, \cdots, \A_n$&#10;$\in \R^d$.&#10;&#10;&#10;&#10;&#10;\end{document}"/>
  <p:tag name="IGUANATEXSIZE" val="20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R}{\mathbb{R}}&#10;\begin{document}&#10;We can store this data in an $n \times d$ matrix $A = $&#10;&#10;&#10;&#10;&#10;\end{document}"/>
  <p:tag name="IGUANATEXSIZE" val="20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R}{\mathbb{R}}&#10;\begin{document}&#10;$.$&#10;&#10;&#10;&#10;&#10;\end{document}"/>
  <p:tag name="IGUANATEXSIZE" val="20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R}{\mathbb{R}}&#10;\begin{document}&#10;{\em Examples:}&#10;\end{document}"/>
  <p:tag name="IGUANATEXSIZE" val="20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R}{\mathbb{R}}&#10;\begin{document}&#10;Number of occurences of $n$ different events in $d$ different cities.&#10;\end{document}"/>
  <p:tag name="IGUANATEXSIZE" val="18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R}{\mathbb{R}}&#10;\begin{document}&#10;Prices of $n$ different commodities on $d$ different days. &#10;\end{document}"/>
  <p:tag name="IGUANATEXSIZE" val="18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R}{\mathbb{R}}&#10;\begin{document}&#10;Pictures of a person from $n$ different angles, each picture having $d$ pixels.&#10;\end{document}"/>
  <p:tag name="IGUANATEXSIZE" val="18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R}{\mathbb{R}}&#10;\begin{document}\noindent&#10;We will use linear algebra tools to reduce the dimensionality of the data,\\&#10;while minimizing loss of information.&#10;\end{document}"/>
  <p:tag name="IGUANATEXSIZE" val="20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R}{\mathbb{R}}&#10;\begin{document}&#10;Our analysis will treat all dimensions equally and so it is&#10;important that&#10;\end{document}"/>
  <p:tag name="IGUANATEXSIZE" val="20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R}{\mathbb{R}}&#10;\begin{document}&#10;all dimensions have the same {\em scale}.&#10;\end{document}"/>
  <p:tag name="IGUANATEXSIZE" val="2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textcolor{blue}{\em&#10;We discuss the derivation of the algorithm based on graph cuts&#10; and use\\ ``unnormalized&quot; graph laplacians for ease of exposition. &#10;}&#10;&#10;\end{document}"/>
  <p:tag name="IGUANATEXSIZE" val="18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R}{\mathbb{R}}&#10;\begin{document}&#10;$\A_1$&#10;&#10;&#10;&#10;&#10;\end{document}"/>
  <p:tag name="IGUANATEXSIZE" val="20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R}{\mathbb{R}}&#10;\begin{document}&#10;$\cdots$&#10;&#10;&#10;&#10;&#10;\end{document}"/>
  <p:tag name="IGUANATEXSIZE" val="22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R}{\mathbb{R}}&#10;\begin{document}&#10;$\A_n$&#10;&#10;&#10;&#10;&#10;\end{document}"/>
  <p:tag name="IGUANATEXSIZE" val="20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textcolor[rgb]{0.3,0.2,0.6}{\textsc{Dimensionality Reduction}}&#10;&#10;&#10;&#10;&#10;\end{document}"/>
  <p:tag name="IGUANATEXSIZE" val="28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R}{\mathbb{R}}&#10;\begin{document}&#10;Applications&#10;\end{document}"/>
  <p:tag name="IGUANATEXSIZE" val="20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R}{\mathbb{R}}&#10;\begin{document}&#10;\begin{itemize}&#10;\item Visualization of high dimensional data in low dimensions.&#10;\end{itemize}&#10;\end{document}"/>
  <p:tag name="IGUANATEXSIZE" val="20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R}{\mathbb{R}}&#10;\begin{document}&#10;\begin{itemize}&#10;\item Removing redundant information and noise from the data.&#10;\end{itemize}&#10;\end{document}"/>
  <p:tag name="IGUANATEXSIZE" val="20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R}{\mathbb{R}}&#10;\begin{document}&#10;\begin{itemize}&#10;\item Faster algorithms after dimensionality reduction.&#10;\end{itemize}&#10;\end{document}"/>
  <p:tag name="IGUANATEXSIZE" val="20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textcolor[rgb]{0.3,0.2,0.6}{\textsc{Best Fit Subspace}}&#10;&#10;&#10;&#10;&#10;\end{document}"/>
  <p:tag name="IGUANATEXSIZE" val="28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R}{\mathbb{R}}&#10;\begin{document}&#10;Suppose that we have $n$ data points $\A_1, \cdots, \A_n$&#10;$\in \R^d$.&#10;&#10;&#10;&#10;&#10;\end{document}"/>
  <p:tag name="IGUANATEXSIZE" val="2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textcolor{blue}{\em&#10;Variants with ``normalized&quot; graph Laplacians are more common in practice.&#10;}&#10;&#10;\end{document}"/>
  <p:tag name="IGUANATEXSIZE" val="18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R}{\mathbb{R}}&#10;\begin{document}&#10;Let $A =$&#10;&#10;&#10;&#10;&#10;\end{document}"/>
  <p:tag name="IGUANATEXSIZE" val="20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R}{\mathbb{R}}&#10;\begin{document}&#10;$.$&#10;&#10;&#10;&#10;&#10;\end{document}"/>
  <p:tag name="IGUANATEXSIZE" val="20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R}{\mathbb{R}}&#10;\begin{document}&#10;$A$ is an $n \times d$ matrix.&#10;\end{document}"/>
  <p:tag name="IGUANATEXSIZE" val="20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R}{\mathbb{R}}&#10;\begin{document}\noindent&#10;Suppose that for all $k &lt; d$, we want to compute best fitting\\ $k$-dimensional&#10;subspace for our data points.&#10;\end{document}"/>
  <p:tag name="IGUANATEXSIZE" val="20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R}{\mathbb{R}}&#10;\begin{document}\noindent&#10;\textcolor{blue}{\em Note that we want the best fit &#10;\underline{subspace},\\&#10;not the best fit hyperplane}&#10;\end{document}"/>
  <p:tag name="IGUANATEXSIZE" val="18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R}{\mathbb{R}}&#10;\begin{document}\noindent&#10;How do we determine ``best&quot; fit?&#10;\end{document}"/>
  <p:tag name="IGUANATEXSIZE" val="20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R}{\mathbb{R}}&#10;\begin{document}\noindent&#10;Minimize sum of squares of perpendicular\\ distances.&#10;\end{document}"/>
  <p:tag name="IGUANATEXSIZE" val="20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R}{\mathbb{R}}&#10;\begin{document}&#10;$\A_1$&#10;&#10;&#10;&#10;&#10;\end{document}"/>
  <p:tag name="IGUANATEXSIZE" val="20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R}{\mathbb{R}}&#10;\begin{document}&#10;$\cdots$&#10;&#10;&#10;&#10;&#10;\end{document}"/>
  <p:tag name="IGUANATEXSIZE" val="22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R}{\mathbb{R}}&#10;\begin{document}&#10;$\A_n$&#10;&#10;&#10;&#10;&#10;\end{document}"/>
  <p:tag name="IGUANATEXSIZE" val="2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textcolor[rgb]{0.3,0.2,0.6}{\textsc{&#10;Spectral Clustering&#10;}}&#10;&#10;&#10;&#10;&#10;\end{document}"/>
  <p:tag name="IGUANATEXSIZE" val="28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textcolor[rgb]{0.3,0.2,0.6}{\textsc{Best Fit Subspace}}&#10;&#10;&#10;&#10;&#10;\end{document}"/>
  <p:tag name="IGUANATEXSIZE" val="28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R}{\mathbb{R}}&#10;\begin{document}\noindent&#10;How do we find the best fit $1$-dimensional subspace?&#10;\end{document}"/>
  <p:tag name="IGUANATEXSIZE" val="20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V}{\mathbf{v}}&#10;\newcommand{\R}{\mathbb{R}}&#10;\begin{document}\noindent&#10;A $1$-dimensional subspace is just an line through the origin. &#10;\end{document}"/>
  <p:tag name="IGUANATEXSIZE" val="20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V}{\mathbf{v}}&#10;\newcommand{\R}{\mathbb{R}}&#10;\begin{document}\noindent&#10;Can be defined using a unit vector $\V$ along the line.&#10;\end{document}"/>
  <p:tag name="IGUANATEXSIZE" val="20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V}{\mathbf{v}}&#10;\newcommand{\R}{\mathbb{R}}&#10;\begin{document}\noindent&#10;\em How do we determine the perpendicular\\&#10;distance $h_i$ between the data point $\A_i$ and\\&#10;the $1$-dimensional subspace defined by $\V$?&#10;\end{document}"/>
  <p:tag name="IGUANATEXSIZE" val="18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V}{\mathbf{v}}&#10;\newcommand{\R}{\mathbb{R}}&#10;\begin{document}\noindent&#10;$\A_i$&#10;\end{document}"/>
  <p:tag name="IGUANATEXSIZE" val="18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V}{\mathbf{v}}&#10;\newcommand{\R}{\mathbb{R}}&#10;\begin{document}\noindent&#10;$\V$&#10;\end{document}"/>
  <p:tag name="IGUANATEXSIZE" val="18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V}{\mathbf{v}}&#10;\newcommand{\R}{\mathbb{R}}&#10;\begin{document}\noindent&#10;$h_i^2 + (\A_i \cdot \V)^2 = $&#10;\end{document}"/>
  <p:tag name="IGUANATEXSIZE" val="18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V}{\mathbf{v}}&#10;\newcommand{\R}{\mathbb{R}}&#10;\begin{document}\noindent&#10;What is the length of the projection of $\A_i$\\ on the subspace?&#10;\end{document}"/>
  <p:tag name="IGUANATEXSIZE" val="18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V}{\mathbf{v}}&#10;\newcommand{\R}{\mathbb{R}}&#10;\begin{document}\noindent&#10;$\A_i \cdot \V$&#10;\end{document}"/>
  <p:tag name="IGUANATEXSIZE" val="18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, bbm}&#10;\pagestyle{empty}&#10;\begin{document}\noindent&#10;{\bf Normalized Laplacians.}&#10;\end{document}"/>
  <p:tag name="IGUANATEXSIZE" val="20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V}{\mathbf{v}}&#10;\newcommand{\R}{\mathbb{R}}&#10;\begin{document}\noindent&#10;$| \A_i |^2$&#10;\end{document}"/>
  <p:tag name="IGUANATEXSIZE" val="18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V}{\mathbf{v}}&#10;\newcommand{\R}{\mathbb{R}}&#10;\begin{document}\noindent&#10;$\implies h_i^2 = | \A_i |^2 - (\A_i \cdot \V)^2$&#10;\end{document}"/>
  <p:tag name="IGUANATEXSIZE" val="18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V}{\mathbf{v}}&#10;\newcommand{\R}{\mathbb{R}}&#10;\begin{document}\noindent&#10;\em Instead of minimizing the sum of squares of the vertical distances,&#10;we can\\ maximize the sum of squares of the projection lengths&#10;i.e. $\sum_{i=1}^n (\A_i \cdot \V)^2$.&#10;\end{document}"/>
  <p:tag name="IGUANATEXSIZE" val="20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V}{\mathbf{v}}&#10;\newcommand{\R}{\mathbb{R}}&#10;\begin{document}\noindent&#10;{\bf Observation:}&#10;\end{document}"/>
  <p:tag name="IGUANATEXSIZE" val="20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V}{\mathbf{v}}&#10;\newcommand{\R}{\mathbb{R}}&#10;\begin{document}&#10;\[&#10;\V_1 = \arg \max_{|\V|=1}\ \ | A\V |&#10;\]&#10;\end{document}"/>
  <p:tag name="IGUANATEXSIZE" val="20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textcolor[rgb]{0.3,0.2,0.6}{\textsc{Best Fit Subspace}}&#10;&#10;&#10;&#10;&#10;\end{document}"/>
  <p:tag name="IGUANATEXSIZE" val="28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V}{\mathbf{v}}&#10;\newcommand{\R}{\mathbb{R}}&#10;\begin{document}&#10;\[&#10;\sum_{i=1}^n (\A_i \cdot \V)^2 = | A\V |^2 .&#10;\]&#10;\end{document}"/>
  <p:tag name="IGUANATEXSIZE" val="20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V}{\mathbf{v}}&#10;\newcommand{\R}{\mathbb{R}}&#10;\begin{document}&#10;Note that&#10;\end{document}"/>
  <p:tag name="IGUANATEXSIZE" val="20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V}{\mathbf{v}}&#10;\newcommand{\R}{\mathbb{R}}&#10;\begin{document}&#10;So, the best fit subspace is defined by&#10;\end{document}"/>
  <p:tag name="IGUANATEXSIZE" val="20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V}{\mathbf{v}}&#10;\newcommand{\R}{\mathbb{R}}&#10;\begin{document}\noindent&#10;$\V_1$ is called the {\bf\em first singular vector} of $A$. &#10;\end{document}"/>
  <p:tag name="IGUANATEXSIZE" val="2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textcolor{black}{&#10;We defined the unnormalized Laplacian as $L = D - A$.&#10;}&#10;&#10;\end{document}"/>
  <p:tag name="IGUANATEXSIZE" val="20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V}{\mathbf{v}}&#10;\newcommand{\R}{\mathbb{R}}&#10;\begin{document}\noindent&#10;We will see how to compute $\V_1$ later.&#10;\end{document}"/>
  <p:tag name="IGUANATEXSIZE" val="20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V}{\mathbf{v}}&#10;\newcommand{\R}{\mathbb{R}}&#10;\begin{document}\noindent&#10;How do we find the best fit two dimensional subspace?&#10;\end{document}"/>
  <p:tag name="IGUANATEXSIZE" val="20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R}{\mathbb{R}}&#10;\begin{document}&#10;How many vectors do we need to define a two dimensional subspace?&#10;&#10;&#10;&#10;&#10;\end{document}"/>
  <p:tag name="IGUANATEXSIZE" val="20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R}{\mathbb{R}}&#10;\newcommand{\V}{\mathbf{v}}&#10;&#10;\begin{document}&#10;\em We need two vectors to define a $2$-dimensional subspace. &#10;\end{document}"/>
  <p:tag name="IGUANATEXSIZE" val="18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R}{\mathbb{R}}&#10;\newcommand{\V}{\mathbf{v}}&#10;&#10;\begin{document}&#10;\em We will assume w.l.o.g. that these vectors are unit length and orthogonal.&#10;\end{document}"/>
  <p:tag name="IGUANATEXSIZE" val="18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V}{\mathbf{v}}&#10;\newcommand{\R}{\mathbb{R}}&#10;\begin{document}\noindent&#10;$\sigma_1(A) = | A\V_1 |$ is called the {\em first singular value}&#10;of $A$.&#10;\end{document}"/>
  <p:tag name="IGUANATEXSIZE" val="2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textcolor{blue}{({\em&#10;$D:$ degree matrix, $A:$ adjacency matrix&#10;})}&#10;&#10;\end{document}"/>
  <p:tag name="IGUANATEXSIZE" val="18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textcolor{black}{&#10;Two normalized versions are common:&#10;}&#10;&#10;\end{document}"/>
  <p:tag name="IGUANATEXSIZE" val="2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begin{document}&#10;\definecolor{armygreen}{rgb}{0.29, 0.33, 0.13}&#10;\textcolor{armygreen}{\textsc{Saurabh Ray}}&#10;&#10;\end{document}"/>
  <p:tag name="IGUANATEXSIZE" val="2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textcolor{black}{\em&#10;$L_{rw} = D^{-1} L $&#10;}&#10;&#10;\end{document}"/>
  <p:tag name="IGUANATEXSIZE" val="2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textcolor{black}{&#10;$L_{sym} = D^{-1/2} L\, D^{-1/2}$&#10;}&#10;&#10;\end{document}"/>
  <p:tag name="IGUANATEXSIZE" val="2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textcolor{blue}{\em&#10;justified by random walks and perturbation theory&#10;}&#10;&#10;\end{document}"/>
  <p:tag name="IGUANATEXSIZE" val="18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textcolor{blue}{\em&#10;justified by perturbation theory&#10;}&#10;&#10;\end{document}"/>
  <p:tag name="IGUANATEXSIZE" val="18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textcolor{blue}{\em&#10;$L_{rw}$ seems to be more popular in practice. &#10;}&#10;&#10;\end{document}"/>
  <p:tag name="IGUANATEXSIZE" val="2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textcolor[rgb]{0.3,0.2,0.6}{\textsc{&#10;Cuts in Weighted Graphs&#10;}}&#10;&#10;&#10;&#10;&#10;\end{document}"/>
  <p:tag name="IGUANATEXSIZE" val="28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{\bf Ratio Cut.}&#10;&#10;&#10;\end{document}"/>
  <p:tag name="IGUANATEXSIZE" val="2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Split the vertex set $V$ into two sets $A$ and $\bar{A} = V \setminus A$ s.t.&#10;&#10;&#10;&#10;\end{document}"/>
  <p:tag name="IGUANATEXSIZE" val="2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W}{\texttt{cut}}&#10;\begin{document}\noindent&#10;$$\text{RatioCut}(A,\bar{A})&#10; = \frac{\W(A, \bar{A})}{|A|} + \frac{\W(A, \bar{A})}{|\bar{A}|} $$&#10;&#10;&#10;&#10;\end{document}"/>
  <p:tag name="IGUANATEXSIZE" val="2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is minimized.&#10;&#10;&#10;&#10;\end{document}"/>
  <p:tag name="IGUANATEXSIZE" val="2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textcolor[rgb]{0.3,0.2,0.6}{\textsc{&#10;Spectral Clustering&#10;}}&#10;&#10;&#10;&#10;&#10;\end{document}"/>
  <p:tag name="IGUANATEXSIZE" val="28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\textcolor{blue}{\em&#10;total weight edges connecting a\\ vertex &#10;in $A$ to a vertex in $\bar{A}$.}&#10;&#10;&#10;&#10;\end{document}"/>
  <p:tag name="IGUANATEXSIZE" val="2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{\bf ILP Formulation.}&#10;&#10;&#10;\end{document}"/>
  <p:tag name="IGUANATEXSIZE" val="2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$$\min_{x \in \{0, 1\}^n} &#10;\frac{\sum_{\{i,j\} \in E} w_{ij}(x_i - x_j)^2}{\sum_{i&lt; j} (x_i - x_j)^2}&#10;$$&#10;&#10;&#10;&#10;\end{document}"/>
  <p:tag name="IGUANATEXSIZE" val="2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{\bf Relaxation.}&#10;&#10;&#10;\end{document}"/>
  <p:tag name="IGUANATEXSIZE" val="2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$$\min_{x \in \mathbb{R}^n} &#10;\frac{\sum_{\{i,j\} \in E} w_{ij}(x_i - x_j)^2}{\sum_{i&lt; j} (x_i - x_j)^2}&#10;$$&#10;&#10;&#10;&#10;\end{document}"/>
  <p:tag name="IGUANATEXSIZE" val="2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\textcolor{blue}{\em&#10;NP-hard!&#10;}&#10;&#10;&#10;&#10;\end{document}"/>
  <p:tag name="IGUANATEXSIZE" val="2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{\bf Equivalent problem.}&#10;&#10;&#10;\end{document}"/>
  <p:tag name="IGUANATEXSIZE" val="2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, bbm}&#10;\pagestyle{empty}&#10;\begin{document}\noindent&#10;$$\min_{\substack{x \in \mathbb{R}^n \\ x \perp \mathbbm{1},&#10; \|x\| = 1}} \ \sum_{\{i,j\} \in E} w_{ij}(x_i - x_j)^2&#10;$$&#10;&#10;&#10;&#10;\end{document}"/>
  <p:tag name="IGUANATEXSIZE" val="2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, bbm}&#10;\pagestyle{empty}&#10;\begin{document}\noindent&#10;$$ \min_{\substack{x \in \mathbb{R}^n \\ x \perp \mathbbm{1},&#10; \|x\| = 1}} x^T\,L\,x&#10;$$&#10;&#10;&#10;&#10;\end{document}"/>
  <p:tag name="IGUANATEXSIZE" val="2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W}{\texttt{cut}}&#10;\begin{document}\noindent\textcolor{blue}{\em&#10;$\W(A, \bar{A}) = $ }&#10;&#10;&#10;\end{document}"/>
  <p:tag name="IGUANATEXSIZE" val="2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, bbm}&#10;\pagestyle{empty}&#10;\begin{document}\noindent&#10;{\bf Algorithm.}&#10;\end{document}"/>
  <p:tag name="IGUANATEXSIZE" val="2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\textcolor{black}{&#10;The optimal solution is the eigenvector corresponding\\&#10;to the second smallest eigenvalue of $L$.&#10;}&#10;\end{document}"/>
  <p:tag name="IGUANATEXSIZE" val="2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, bbm}&#10;\pagestyle{empty}&#10;\begin{document}\noindent&#10;i.e.,&#10;&#10;&#10;&#10;\end{document}"/>
  <p:tag name="IGUANATEXSIZE" val="2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\textcolor{blue}{\em&#10;NP-hard\\ in general!&#10;}&#10;&#10;&#10;&#10;\end{document}"/>
  <p:tag name="IGUANATEXSIZE" val="18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\textcolor{blue}{\em&#10;Easy when the\\&#10;graph is not\\ connected.&#10;}&#10;&#10;&#10;&#10;\end{document}"/>
  <p:tag name="IGUANATEXSIZE" val="18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textcolor[rgb]{0.3,0.2,0.6}{\textsc{&#10;Spectral Clustering&#10;}}&#10;&#10;&#10;&#10;&#10;\end{document}"/>
  <p:tag name="IGUANATEXSIZE" val="28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{\bf Generalization to multiple clusters.}  &#10;\end{document}"/>
  <p:tag name="IGUANATEXSIZE" val="2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One option is to repeatedly split one of the clusters into two&#10;until\\ we have the desired number of clusters.&#10;\end{document}"/>
  <p:tag name="IGUANATEXSIZE" val="2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This usually does not yield good results.&#10;\end{document}"/>
  <p:tag name="IGUANATEXSIZE" val="2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Instead, we try to partition the vertex set into sets $A_1, \cdots, A_k$&#10;s.t.&#10;\end{document}"/>
  <p:tag name="IGUANATEXSIZE" val="20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$$\text{RatioCut}(A_1, \cdots, A_k) = &#10;\sum_{i=1}^k \frac{\texttt{cut}(A_i, \bar{A}_i)}{|A_i|}&#10;$$&#10;\end{document}"/>
  <p:tag name="IGUANATEXSIZE" val="2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, bbm}&#10;\pagestyle{empty}&#10;\begin{document}\noindent&#10;\begin{enumerate}\setcounter{enumi}{0}&#10;\item Construct a similarity graph using the pairwise distances or similarities.&#10;\end{enumerate}&#10;\end{document}"/>
  <p:tag name="IGUANATEXSIZE" val="20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is minimized.&#10;\end{document}"/>
  <p:tag name="IGUANATEXSIZE" val="20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, bbm}&#10;\pagestyle{empty}&#10;\begin{document}\noindent&#10;Define $h_i = \mathbbm{1}_{A_i} / \sqrt{|A_i|}$.&#10;\end{document}"/>
  <p:tag name="IGUANATEXSIZE" val="20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, bbm}&#10;\pagestyle{empty}&#10;\begin{document}\noindent\textcolor{blue}{\em&#10;Note: $\|h_i\| = 1$ and $h_i \perp h_j$ for $i\neq j$.&#10;}&#10;\end{document}"/>
  <p:tag name="IGUANATEXSIZE" val="18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, bbm}&#10;\pagestyle{empty}&#10;\begin{document}\noindent&#10;Observe that &#10;\end{document}"/>
  <p:tag name="IGUANATEXSIZE" val="20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, bbm}&#10;\pagestyle{empty}&#10;\begin{document}\noindent&#10;$$h_i^T\,L\,h_i = \frac{1}{2} \sum_{\{j,k\} \in E} ((h_i)_j -(h_i)_k)^2$$&#10;\end{document}"/>
  <p:tag name="IGUANATEXSIZE" val="20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$$&#10;= \frac{1}{2}\cdot \frac{\texttt{cut}(A_i, \bar{A}_i)}{|A_i|}&#10;$$&#10;\end{document}"/>
  <p:tag name="IGUANATEXSIZE" val="20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$$\text{RatioCut}(A_1, \cdots, A_k) = &#10;2\sum_{i=1}^k h_i^T\,L\,h_i&#10;$$&#10;\end{document}"/>
  <p:tag name="IGUANATEXSIZE" val="20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\textcolor{blue}{\em&#10;NP-hard!&#10;}&#10;&#10;&#10;&#10;\end{document}"/>
  <p:tag name="IGUANATEXSIZE" val="20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We think of the rows of $H$ as the embeddings of the $n$ vertices&#10;in $\mathbb{R}^k$ and we\\ use the $k$-Means algorithm on this embedding.&#10;\end{document}"/>
  <p:tag name="IGUANATEXSIZE" val="20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, bbm}&#10;\pagestyle{empty}&#10;\begin{document}\noindent&#10;Consider a matrix $H$ whose columns are $h_1, \cdots, h_n$.&#10;\end{document}"/>
  <p:tag name="IGUANATEXSIZE" val="2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, bbm}&#10;\pagestyle{empty}&#10;\begin{document}\noindent&#10;\begin{enumerate}\setcounter{enumi}{1}&#10;\item Compute the Laplacian $L$ of the similarity graph.&#10;\end{enumerate}&#10;\end{document}"/>
  <p:tag name="IGUANATEXSIZE" val="20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, bbm}&#10;\pagestyle{empty}&#10;\begin{document}\noindent&#10;Then $H^TH = I$.&#10;\end{document}"/>
  <p:tag name="IGUANATEXSIZE" val="20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textcolor[rgb]{0.3,0.2,0.6}{\textsc{&#10;Spectral Clustering&#10;}}&#10;&#10;&#10;&#10;&#10;\end{document}"/>
  <p:tag name="IGUANATEXSIZE" val="28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$$\text{RatioCut}(A_1, \cdots, A_k) = &#10;2\sum_{i=1}^k h_i^T\,L\,h_i&#10;$$&#10;\end{document}"/>
  <p:tag name="IGUANATEXSIZE" val="20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$$&#10;= 2\cdot Tr(H^T\,L\,H)&#10;$$&#10;\end{document}"/>
  <p:tag name="IGUANATEXSIZE" val="20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{\bf Relaxed Goal.}   &#10;\end{document}"/>
  <p:tag name="IGUANATEXSIZE" val="20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$$\min_{H \in \mathbb{R}^{n\times k}} Tr(H^T\,L\,H)$$&#10;\end{document}"/>
  <p:tag name="IGUANATEXSIZE" val="20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s.t. $H^T H = I$.&#10;\end{document}"/>
  <p:tag name="IGUANATEXSIZE" val="20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The solution is a matrix $H$ whose  columns are the first $k$ eigenvectors of $L$.&#10;\end{document}"/>
  <p:tag name="IGUANATEXSIZE" val="20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$$ \min_{A_1,\cdots, A_k} \text{RatioCut}(A_1, \cdots, A_k) &#10;$$&#10;\end{document}"/>
  <p:tag name="IGUANATEXSIZE" val="20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{\bf Goal.}   &#10;\end{document}"/>
  <p:tag name="IGUANATEXSIZE" val="2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, bbm}&#10;\pagestyle{empty}&#10;\begin{document}\noindent&#10;\begin{enumerate}\setcounter{enumi}{2}&#10;\item Compute the first $k$ eigenvectors $u_1, \cdots, u_k$ of $L$.&#10;\end{enumerate}&#10;\end{document}"/>
  <p:tag name="IGUANATEXSIZE" val="20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\textcolor{blue}{\em&#10;NP-hard!&#10;}&#10;&#10;&#10;&#10;\end{document}"/>
  <p:tag name="IGUANATEXSIZE" val="20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, bbm}&#10;\pagestyle{empty}&#10;\begin{document}\noindent&#10;Define $h_i = \mathbbm{1}_{A_i} / \sqrt{|A_i|}$.&#10;\end{document}"/>
  <p:tag name="IGUANATEXSIZE" val="20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, bbm}&#10;\pagestyle{empty}&#10;\begin{document}\noindent\textcolor{blue}{\em&#10;Note: $\|h_i\| = 1$ and $h_i \perp h_j$ for $i\neq j$.&#10;}&#10;\end{document}"/>
  <p:tag name="IGUANATEXSIZE" val="18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textcolor[rgb]{0.3,0.2,0.6}{\textsc{&#10;Spectral Clustering&#10;}}&#10;&#10;&#10;&#10;&#10;\end{document}"/>
  <p:tag name="IGUANATEXSIZE" val="28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, bbm}&#10;\pagestyle{empty}&#10;\begin{document}\noindent&#10;{\bf Algorithm.}&#10;\end{document}"/>
  <p:tag name="IGUANATEXSIZE" val="20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, bbm}&#10;\pagestyle{empty}&#10;\begin{document}\noindent&#10;\begin{enumerate}\setcounter{enumi}{0}&#10;\item Construct a similarity graph using the pairwise distances or similarities.&#10;\end{enumerate}&#10;\end{document}"/>
  <p:tag name="IGUANATEXSIZE" val="20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, bbm}&#10;\pagestyle{empty}&#10;\begin{document}\noindent&#10;\begin{enumerate}\setcounter{enumi}{1}&#10;\item Compute the Laplacian $L$ of the similarity graph.&#10;\end{enumerate}&#10;\end{document}"/>
  <p:tag name="IGUANATEXSIZE" val="20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, bbm}&#10;\pagestyle{empty}&#10;\begin{document}\noindent&#10;\begin{enumerate}\setcounter{enumi}{2}&#10;\item Compute the first $k$ eigenvectors $u_1, \cdots, u_k$ of $L$.&#10;\end{enumerate}&#10;\end{document}"/>
  <p:tag name="IGUANATEXSIZE" val="20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, bbm}&#10;\pagestyle{empty}&#10;\begin{document}\noindent&#10;\begin{enumerate}\setcounter{enumi}{3}&#10;\item Let $U$ be the matrix whose columns are $u_1, \cdots, u_k$.&#10;\end{enumerate}&#10;\end{document}"/>
  <p:tag name="IGUANATEXSIZE" val="20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, bbm}&#10;\pagestyle{empty}&#10;\begin{document}\noindent&#10;\begin{enumerate}\setcounter{enumi}{4}&#10;\item Let $y_1, \cdots, y_n$ be the rows of $U$.&#10;\end{enumerate}&#10;\end{document}"/>
  <p:tag name="IGUANATEXSIZE" val="2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, bbm}&#10;\pagestyle{empty}&#10;\begin{document}\noindent&#10;\begin{enumerate}\setcounter{enumi}{3}&#10;\item Let $U$ be the matrix whose columns are $u_1, \cdots, u_k$.&#10;\end{enumerate}&#10;\end{document}"/>
  <p:tag name="IGUANATEXSIZE" val="20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, bbm}&#10;\pagestyle{empty}&#10;\begin{document}\noindent&#10;\begin{enumerate}\setcounter{enumi}{5}&#10;\item Think of $y_i$ as the embedding of vertex $i$ in $\mathbb{R}^k$.&#10;\end{enumerate}&#10;\end{document}"/>
  <p:tag name="IGUANATEXSIZE" val="20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, bbm}&#10;\pagestyle{empty}&#10;\begin{document}\noindent&#10;\begin{enumerate}\setcounter{enumi}{6}&#10;\item Run the $k$-Means algorithm on $y_1, \cdots, y_n$ to compute the clusters.&#10;\end{enumerate}&#10;\end{document}"/>
  <p:tag name="IGUANATEXSIZE" val="20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textcolor{blue}{\em&#10;There are many other variants.&#10;}&#10;&#10;\end{document}"/>
  <p:tag name="IGUANATEXSIZE" val="18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textcolor{blue}{\em&#10;There is no guarantee on the quality of the solution.&#10;}&#10;&#10;\end{document}"/>
  <p:tag name="IGUANATEXSIZE" val="18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textcolor{blue}{\em&#10;The gap between the solution minimizing RatioCut and the\\ solution &#10;to the relaxed problem can be arbitrarily large.&#10;}&#10;&#10;\end{document}"/>
  <p:tag name="IGUANATEXSIZE" val="18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textcolor[rgb]{0.3,0.2,0.6}{\textsc{&#10;Spectral Clustering&#10;}}&#10;&#10;&#10;&#10;&#10;\end{document}"/>
  <p:tag name="IGUANATEXSIZE" val="28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, bbm}&#10;\pagestyle{empty}&#10;\begin{document}\noindent&#10;{\bf Practical Considerations.}&#10;\end{document}"/>
  <p:tag name="IGUANATEXSIZE" val="20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, bbm}&#10;\pagestyle{empty}&#10;\begin{document}\noindent&#10;\begin{itemize}&#10;\item The choice of the similarity function.&#10;\end{itemize}&#10;\end{document}"/>
  <p:tag name="IGUANATEXSIZE" val="20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textcolor{red}{\em&#10;The $k$-nearest neighbor graph is more suitable if we have data\\&#10; ``at different scales&quot; for which the $\epsilon$-neighborhood graph isn't suitable.&#10;}&#10;&#10;\end{document}"/>
  <p:tag name="IGUANATEXSIZE" val="18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textcolor{red}{\em&#10;The mutual $k$-nearest neighbor graph is something in between.&#10;}&#10;&#10;\end{document}"/>
  <p:tag name="IGUANATEXSIZE" val="18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, bbm}&#10;\pagestyle{empty}&#10;\begin{document}\noindent&#10;\begin{enumerate}\setcounter{enumi}{4}&#10;\item Let $y_1, \cdots, y_n$ be the rows of $U$.&#10;\end{enumerate}&#10;\end{document}"/>
  <p:tag name="IGUANATEXSIZE" val="20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textcolor{red}{\em&#10;One problem with the fully connected graph is that it is not sparse.&#10;}&#10;&#10;\end{document}"/>
  <p:tag name="IGUANATEXSIZE" val="18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textcolor{red}{\em&#10;{\bf Rule of thumb.} Try $k$ nearest neighbors graph first.&#10;}&#10;&#10;\end{document}"/>
  <p:tag name="IGUANATEXSIZE" val="18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, bbm}&#10;\pagestyle{empty}&#10;\begin{document}\noindent&#10;\begin{itemize}&#10;\item The choice of the similarity graph.&#10;\end{itemize}&#10;\end{document}"/>
  <p:tag name="IGUANATEXSIZE" val="20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textcolor{red}{\em&#10;We need to choose the similarity function carefully according to the application.&#10;}&#10;&#10;\end{document}"/>
  <p:tag name="IGUANATEXSIZE" val="18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textcolor{red}{\em&#10;The distintion between ``high&quot; and ``low&quot; similarity matters more &#10;than ``low&quot; and ``very low&quot;.&#10;}&#10;&#10;\end{document}"/>
  <p:tag name="IGUANATEXSIZE" val="18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textcolor{red}{\em&#10;Doesn't connect areas with different density.&#10;}&#10;&#10;\end{document}"/>
  <p:tag name="IGUANATEXSIZE" val="18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textcolor{red}{\em&#10;For most points there should not be too many or too few\\ neighbors &#10;with high similarity.&#10;}&#10;&#10;\end{document}"/>
  <p:tag name="IGUANATEXSIZE" val="18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, bbm}&#10;\pagestyle{empty}&#10;\begin{document}\noindent&#10;{\bf Practical Considerations.}&#10;\end{document}"/>
  <p:tag name="IGUANATEXSIZE" val="20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, bbm}&#10;\pagestyle{empty}&#10;\begin{document}\noindent&#10;\begin{itemize}&#10;\item Parameters of the similarity graph.&#10;\end{itemize}&#10;\end{document}"/>
  <p:tag name="IGUANATEXSIZE" val="20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textcolor{red}{\em&#10;The graph should have only a ``few&quot; connected components.\\ Otherwise&#10;the clusters are just connected components.&#10;}&#10;&#10;\end{document}"/>
  <p:tag name="IGUANATEXSIZE" val="18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92D050"/>
        </a:solidFill>
        <a:ln w="9525">
          <a:solidFill>
            <a:schemeClr val="tx1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52426</TotalTime>
  <Words>2</Words>
  <Application>Microsoft Office PowerPoint</Application>
  <PresentationFormat>On-screen Show (4:3)</PresentationFormat>
  <Paragraphs>2</Paragraphs>
  <Slides>16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saurabh</dc:creator>
  <cp:lastModifiedBy>Saurabh Ray</cp:lastModifiedBy>
  <cp:revision>1220</cp:revision>
  <dcterms:created xsi:type="dcterms:W3CDTF">2014-01-26T12:33:15Z</dcterms:created>
  <dcterms:modified xsi:type="dcterms:W3CDTF">2018-03-22T12:26:42Z</dcterms:modified>
</cp:coreProperties>
</file>